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0264100" cy="427863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Italic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54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90851B-A978-45A7-31B1-FD7CE78172A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42633900"/>
            <a:ext cx="4079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0.png"/><Relationship Id="rId16" Type="http://schemas.openxmlformats.org/officeDocument/2006/relationships/image" Target="../media/image15.png"/><Relationship Id="rId107" Type="http://schemas.openxmlformats.org/officeDocument/2006/relationships/image" Target="../media/image10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28" Type="http://schemas.openxmlformats.org/officeDocument/2006/relationships/image" Target="../media/image126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13" Type="http://schemas.openxmlformats.org/officeDocument/2006/relationships/image" Target="../media/image111.png"/><Relationship Id="rId118" Type="http://schemas.openxmlformats.org/officeDocument/2006/relationships/image" Target="../media/image116.png"/><Relationship Id="rId126" Type="http://schemas.openxmlformats.org/officeDocument/2006/relationships/image" Target="../media/image124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116" Type="http://schemas.openxmlformats.org/officeDocument/2006/relationships/image" Target="../media/image114.png"/><Relationship Id="rId124" Type="http://schemas.openxmlformats.org/officeDocument/2006/relationships/image" Target="../media/image122.png"/><Relationship Id="rId129" Type="http://schemas.openxmlformats.org/officeDocument/2006/relationships/image" Target="../media/image127.sv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microsoft.com/office/2007/relationships/hdphoto" Target="../media/hdphoto1.wdp"/><Relationship Id="rId111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6" Type="http://schemas.openxmlformats.org/officeDocument/2006/relationships/image" Target="../media/image104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127" Type="http://schemas.openxmlformats.org/officeDocument/2006/relationships/image" Target="../media/image125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7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125" Type="http://schemas.openxmlformats.org/officeDocument/2006/relationships/image" Target="../media/image123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7188" y="12203162"/>
            <a:ext cx="27412265" cy="26445711"/>
            <a:chOff x="0" y="0"/>
            <a:chExt cx="36549686" cy="35260949"/>
          </a:xfrm>
        </p:grpSpPr>
        <p:sp>
          <p:nvSpPr>
            <p:cNvPr id="3" name="Freeform 3"/>
            <p:cNvSpPr/>
            <p:nvPr/>
          </p:nvSpPr>
          <p:spPr>
            <a:xfrm>
              <a:off x="20110992" y="651402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20672776" y="6714758"/>
              <a:ext cx="1264000" cy="126400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8042333"/>
              <a:ext cx="7014724" cy="7835174"/>
              <a:chOff x="0" y="0"/>
              <a:chExt cx="7188200" cy="80289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4290" y="48260"/>
                <a:ext cx="7119620" cy="7932420"/>
              </a:xfrm>
              <a:custGeom>
                <a:avLst/>
                <a:gdLst/>
                <a:ahLst/>
                <a:cxnLst/>
                <a:rect l="l" t="t" r="r" b="b"/>
                <a:pathLst>
                  <a:path w="7119620" h="7932420">
                    <a:moveTo>
                      <a:pt x="3917950" y="458470"/>
                    </a:moveTo>
                    <a:cubicBezTo>
                      <a:pt x="3754120" y="551180"/>
                      <a:pt x="3656330" y="577850"/>
                      <a:pt x="3548380" y="603250"/>
                    </a:cubicBezTo>
                    <a:cubicBezTo>
                      <a:pt x="3397250" y="640080"/>
                      <a:pt x="3141980" y="680720"/>
                      <a:pt x="2994660" y="702310"/>
                    </a:cubicBezTo>
                    <a:cubicBezTo>
                      <a:pt x="2896870" y="716280"/>
                      <a:pt x="2829560" y="711200"/>
                      <a:pt x="2749550" y="728980"/>
                    </a:cubicBezTo>
                    <a:cubicBezTo>
                      <a:pt x="2668270" y="746760"/>
                      <a:pt x="2592070" y="787400"/>
                      <a:pt x="2510790" y="812800"/>
                    </a:cubicBezTo>
                    <a:cubicBezTo>
                      <a:pt x="2426970" y="839470"/>
                      <a:pt x="2353310" y="859790"/>
                      <a:pt x="2251710" y="882650"/>
                    </a:cubicBezTo>
                    <a:cubicBezTo>
                      <a:pt x="2109470" y="914400"/>
                      <a:pt x="1910080" y="957580"/>
                      <a:pt x="1734820" y="974090"/>
                    </a:cubicBezTo>
                    <a:cubicBezTo>
                      <a:pt x="1558290" y="990600"/>
                      <a:pt x="1348740" y="951230"/>
                      <a:pt x="1197610" y="979170"/>
                    </a:cubicBezTo>
                    <a:cubicBezTo>
                      <a:pt x="1080770" y="1000760"/>
                      <a:pt x="979170" y="1037590"/>
                      <a:pt x="896620" y="1092200"/>
                    </a:cubicBezTo>
                    <a:cubicBezTo>
                      <a:pt x="821690" y="1141730"/>
                      <a:pt x="759460" y="1211580"/>
                      <a:pt x="717550" y="1283970"/>
                    </a:cubicBezTo>
                    <a:cubicBezTo>
                      <a:pt x="676910" y="1353820"/>
                      <a:pt x="657860" y="1437640"/>
                      <a:pt x="642620" y="1518920"/>
                    </a:cubicBezTo>
                    <a:cubicBezTo>
                      <a:pt x="627380" y="1604010"/>
                      <a:pt x="595630" y="1764030"/>
                      <a:pt x="629920" y="1784350"/>
                    </a:cubicBezTo>
                    <a:cubicBezTo>
                      <a:pt x="662940" y="1803400"/>
                      <a:pt x="764540" y="1663700"/>
                      <a:pt x="840740" y="1647190"/>
                    </a:cubicBezTo>
                    <a:cubicBezTo>
                      <a:pt x="916940" y="1630680"/>
                      <a:pt x="1009650" y="1657350"/>
                      <a:pt x="1087120" y="1684020"/>
                    </a:cubicBezTo>
                    <a:cubicBezTo>
                      <a:pt x="1165860" y="1710690"/>
                      <a:pt x="1244600" y="1752600"/>
                      <a:pt x="1311910" y="1805940"/>
                    </a:cubicBezTo>
                    <a:cubicBezTo>
                      <a:pt x="1384300" y="1861820"/>
                      <a:pt x="1459230" y="1939290"/>
                      <a:pt x="1503680" y="2018030"/>
                    </a:cubicBezTo>
                    <a:cubicBezTo>
                      <a:pt x="1545590" y="2091690"/>
                      <a:pt x="1577340" y="2174240"/>
                      <a:pt x="1577340" y="2259330"/>
                    </a:cubicBezTo>
                    <a:cubicBezTo>
                      <a:pt x="1577340" y="2355850"/>
                      <a:pt x="1537970" y="2481580"/>
                      <a:pt x="1483360" y="2565400"/>
                    </a:cubicBezTo>
                    <a:cubicBezTo>
                      <a:pt x="1430020" y="2645410"/>
                      <a:pt x="1337310" y="2700020"/>
                      <a:pt x="1258570" y="2755900"/>
                    </a:cubicBezTo>
                    <a:cubicBezTo>
                      <a:pt x="1181100" y="2811780"/>
                      <a:pt x="1102360" y="2870200"/>
                      <a:pt x="1014730" y="2901950"/>
                    </a:cubicBezTo>
                    <a:cubicBezTo>
                      <a:pt x="928370" y="2933700"/>
                      <a:pt x="828040" y="2937510"/>
                      <a:pt x="737870" y="2946400"/>
                    </a:cubicBezTo>
                    <a:cubicBezTo>
                      <a:pt x="652780" y="2954020"/>
                      <a:pt x="519430" y="2990850"/>
                      <a:pt x="490220" y="2952750"/>
                    </a:cubicBezTo>
                    <a:cubicBezTo>
                      <a:pt x="461010" y="2914650"/>
                      <a:pt x="510540" y="2750820"/>
                      <a:pt x="563880" y="2715260"/>
                    </a:cubicBezTo>
                    <a:cubicBezTo>
                      <a:pt x="617220" y="2679700"/>
                      <a:pt x="735330" y="2710180"/>
                      <a:pt x="808990" y="2738120"/>
                    </a:cubicBezTo>
                    <a:cubicBezTo>
                      <a:pt x="883920" y="2767330"/>
                      <a:pt x="935990" y="2847340"/>
                      <a:pt x="1010920" y="2887980"/>
                    </a:cubicBezTo>
                    <a:cubicBezTo>
                      <a:pt x="1090930" y="2929890"/>
                      <a:pt x="1202690" y="2932430"/>
                      <a:pt x="1276350" y="2981960"/>
                    </a:cubicBezTo>
                    <a:cubicBezTo>
                      <a:pt x="1347470" y="3028950"/>
                      <a:pt x="1407160" y="3084830"/>
                      <a:pt x="1449070" y="3171190"/>
                    </a:cubicBezTo>
                    <a:cubicBezTo>
                      <a:pt x="1508760" y="3294380"/>
                      <a:pt x="1590040" y="3624580"/>
                      <a:pt x="1530350" y="3680460"/>
                    </a:cubicBezTo>
                    <a:cubicBezTo>
                      <a:pt x="1485900" y="3722370"/>
                      <a:pt x="1256030" y="3647440"/>
                      <a:pt x="1252220" y="3615690"/>
                    </a:cubicBezTo>
                    <a:cubicBezTo>
                      <a:pt x="1248410" y="3583940"/>
                      <a:pt x="1422400" y="3516630"/>
                      <a:pt x="1511300" y="3491230"/>
                    </a:cubicBezTo>
                    <a:cubicBezTo>
                      <a:pt x="1595120" y="3467100"/>
                      <a:pt x="1685290" y="3481070"/>
                      <a:pt x="1767840" y="3459480"/>
                    </a:cubicBezTo>
                    <a:cubicBezTo>
                      <a:pt x="1850390" y="3437890"/>
                      <a:pt x="1921510" y="3373120"/>
                      <a:pt x="2009140" y="3360420"/>
                    </a:cubicBezTo>
                    <a:cubicBezTo>
                      <a:pt x="2105660" y="3346450"/>
                      <a:pt x="2195830" y="3354070"/>
                      <a:pt x="2326640" y="3389630"/>
                    </a:cubicBezTo>
                    <a:cubicBezTo>
                      <a:pt x="2564130" y="3454400"/>
                      <a:pt x="3083560" y="3707130"/>
                      <a:pt x="3286760" y="3836670"/>
                    </a:cubicBezTo>
                    <a:cubicBezTo>
                      <a:pt x="3393440" y="3905250"/>
                      <a:pt x="3429000" y="3986530"/>
                      <a:pt x="3510280" y="4024630"/>
                    </a:cubicBezTo>
                    <a:cubicBezTo>
                      <a:pt x="3583940" y="4058920"/>
                      <a:pt x="3671570" y="4043680"/>
                      <a:pt x="3749040" y="4067810"/>
                    </a:cubicBezTo>
                    <a:cubicBezTo>
                      <a:pt x="3829050" y="4093210"/>
                      <a:pt x="3903980" y="4144010"/>
                      <a:pt x="3983990" y="4177030"/>
                    </a:cubicBezTo>
                    <a:cubicBezTo>
                      <a:pt x="4065270" y="4210050"/>
                      <a:pt x="4154170" y="4226560"/>
                      <a:pt x="4232910" y="4267200"/>
                    </a:cubicBezTo>
                    <a:cubicBezTo>
                      <a:pt x="4314190" y="4309110"/>
                      <a:pt x="4377690" y="4373880"/>
                      <a:pt x="4462780" y="4423410"/>
                    </a:cubicBezTo>
                    <a:cubicBezTo>
                      <a:pt x="4558030" y="4479290"/>
                      <a:pt x="4667250" y="4514850"/>
                      <a:pt x="4779010" y="4580890"/>
                    </a:cubicBezTo>
                    <a:cubicBezTo>
                      <a:pt x="4916170" y="4660900"/>
                      <a:pt x="5097780" y="4785360"/>
                      <a:pt x="5220970" y="4881880"/>
                    </a:cubicBezTo>
                    <a:cubicBezTo>
                      <a:pt x="5317490" y="4958080"/>
                      <a:pt x="5394960" y="5031740"/>
                      <a:pt x="5467350" y="5105400"/>
                    </a:cubicBezTo>
                    <a:cubicBezTo>
                      <a:pt x="5530850" y="5170170"/>
                      <a:pt x="5576570" y="5238750"/>
                      <a:pt x="5637530" y="5297170"/>
                    </a:cubicBezTo>
                    <a:cubicBezTo>
                      <a:pt x="5699760" y="5355590"/>
                      <a:pt x="5765800" y="5410200"/>
                      <a:pt x="5836920" y="5458460"/>
                    </a:cubicBezTo>
                    <a:cubicBezTo>
                      <a:pt x="5911850" y="5509260"/>
                      <a:pt x="6003290" y="5541010"/>
                      <a:pt x="6076950" y="5594350"/>
                    </a:cubicBezTo>
                    <a:cubicBezTo>
                      <a:pt x="6149340" y="5646420"/>
                      <a:pt x="6205220" y="5725160"/>
                      <a:pt x="6277610" y="5774690"/>
                    </a:cubicBezTo>
                    <a:cubicBezTo>
                      <a:pt x="6347460" y="5822950"/>
                      <a:pt x="6423660" y="5844540"/>
                      <a:pt x="6499860" y="5891530"/>
                    </a:cubicBezTo>
                    <a:cubicBezTo>
                      <a:pt x="6586220" y="5944870"/>
                      <a:pt x="6690360" y="6014720"/>
                      <a:pt x="6766560" y="6084570"/>
                    </a:cubicBezTo>
                    <a:cubicBezTo>
                      <a:pt x="6835140" y="6148070"/>
                      <a:pt x="6893560" y="6217920"/>
                      <a:pt x="6941820" y="6291580"/>
                    </a:cubicBezTo>
                    <a:cubicBezTo>
                      <a:pt x="6990080" y="6363970"/>
                      <a:pt x="7030720" y="6443980"/>
                      <a:pt x="7057390" y="6525260"/>
                    </a:cubicBezTo>
                    <a:cubicBezTo>
                      <a:pt x="7084060" y="6605270"/>
                      <a:pt x="7095490" y="6689090"/>
                      <a:pt x="7103110" y="6772910"/>
                    </a:cubicBezTo>
                    <a:cubicBezTo>
                      <a:pt x="7110730" y="6856730"/>
                      <a:pt x="7119620" y="6943090"/>
                      <a:pt x="7101840" y="7025640"/>
                    </a:cubicBezTo>
                    <a:cubicBezTo>
                      <a:pt x="7082790" y="7113270"/>
                      <a:pt x="7038340" y="7211060"/>
                      <a:pt x="6983730" y="7280910"/>
                    </a:cubicBezTo>
                    <a:cubicBezTo>
                      <a:pt x="6931660" y="7346950"/>
                      <a:pt x="6851650" y="7438390"/>
                      <a:pt x="6784340" y="7439660"/>
                    </a:cubicBezTo>
                    <a:cubicBezTo>
                      <a:pt x="6717030" y="7440930"/>
                      <a:pt x="6582410" y="7288530"/>
                      <a:pt x="6581140" y="7291070"/>
                    </a:cubicBezTo>
                    <a:cubicBezTo>
                      <a:pt x="6579870" y="7292340"/>
                      <a:pt x="6619240" y="7334250"/>
                      <a:pt x="6644640" y="7346950"/>
                    </a:cubicBezTo>
                    <a:cubicBezTo>
                      <a:pt x="6671310" y="7360920"/>
                      <a:pt x="6708140" y="7357110"/>
                      <a:pt x="6737350" y="7369810"/>
                    </a:cubicBezTo>
                    <a:cubicBezTo>
                      <a:pt x="6766560" y="7382510"/>
                      <a:pt x="6794500" y="7400290"/>
                      <a:pt x="6817360" y="7420610"/>
                    </a:cubicBezTo>
                    <a:cubicBezTo>
                      <a:pt x="6840220" y="7440930"/>
                      <a:pt x="6860540" y="7467600"/>
                      <a:pt x="6875780" y="7494270"/>
                    </a:cubicBezTo>
                    <a:cubicBezTo>
                      <a:pt x="6891020" y="7520940"/>
                      <a:pt x="6902450" y="7552690"/>
                      <a:pt x="6908800" y="7583170"/>
                    </a:cubicBezTo>
                    <a:cubicBezTo>
                      <a:pt x="6915150" y="7613650"/>
                      <a:pt x="6915150" y="7647940"/>
                      <a:pt x="6911340" y="7678420"/>
                    </a:cubicBezTo>
                    <a:cubicBezTo>
                      <a:pt x="6907530" y="7708900"/>
                      <a:pt x="6897370" y="7740650"/>
                      <a:pt x="6883400" y="7768590"/>
                    </a:cubicBezTo>
                    <a:cubicBezTo>
                      <a:pt x="6869430" y="7796530"/>
                      <a:pt x="6849110" y="7824470"/>
                      <a:pt x="6827520" y="7846060"/>
                    </a:cubicBezTo>
                    <a:cubicBezTo>
                      <a:pt x="6805930" y="7867650"/>
                      <a:pt x="6779260" y="7886700"/>
                      <a:pt x="6751320" y="7900670"/>
                    </a:cubicBezTo>
                    <a:cubicBezTo>
                      <a:pt x="6723380" y="7914640"/>
                      <a:pt x="6690360" y="7924800"/>
                      <a:pt x="6659880" y="7928610"/>
                    </a:cubicBezTo>
                    <a:cubicBezTo>
                      <a:pt x="6629400" y="7932420"/>
                      <a:pt x="6596380" y="7932420"/>
                      <a:pt x="6565900" y="7926070"/>
                    </a:cubicBezTo>
                    <a:cubicBezTo>
                      <a:pt x="6535420" y="7919720"/>
                      <a:pt x="6503670" y="7908290"/>
                      <a:pt x="6477000" y="7893050"/>
                    </a:cubicBezTo>
                    <a:cubicBezTo>
                      <a:pt x="6450330" y="7877810"/>
                      <a:pt x="6423660" y="7856220"/>
                      <a:pt x="6403340" y="7833360"/>
                    </a:cubicBezTo>
                    <a:cubicBezTo>
                      <a:pt x="6383020" y="7810500"/>
                      <a:pt x="6365240" y="7782560"/>
                      <a:pt x="6352540" y="7753350"/>
                    </a:cubicBezTo>
                    <a:cubicBezTo>
                      <a:pt x="6339840" y="7725410"/>
                      <a:pt x="6332220" y="7692390"/>
                      <a:pt x="6329680" y="7661910"/>
                    </a:cubicBezTo>
                    <a:cubicBezTo>
                      <a:pt x="6327140" y="7631430"/>
                      <a:pt x="6329680" y="7598410"/>
                      <a:pt x="6337300" y="7567930"/>
                    </a:cubicBezTo>
                    <a:cubicBezTo>
                      <a:pt x="6344920" y="7537450"/>
                      <a:pt x="6358890" y="7506970"/>
                      <a:pt x="6375400" y="7480300"/>
                    </a:cubicBezTo>
                    <a:cubicBezTo>
                      <a:pt x="6391910" y="7453630"/>
                      <a:pt x="6413500" y="7429500"/>
                      <a:pt x="6437630" y="7410450"/>
                    </a:cubicBezTo>
                    <a:cubicBezTo>
                      <a:pt x="6461760" y="7391400"/>
                      <a:pt x="6490970" y="7373620"/>
                      <a:pt x="6520180" y="7363460"/>
                    </a:cubicBezTo>
                    <a:cubicBezTo>
                      <a:pt x="6549390" y="7352030"/>
                      <a:pt x="6582410" y="7346950"/>
                      <a:pt x="6614160" y="7345680"/>
                    </a:cubicBezTo>
                    <a:cubicBezTo>
                      <a:pt x="6644640" y="7344410"/>
                      <a:pt x="6677660" y="7349490"/>
                      <a:pt x="6706870" y="7358380"/>
                    </a:cubicBezTo>
                    <a:cubicBezTo>
                      <a:pt x="6736080" y="7367270"/>
                      <a:pt x="6766560" y="7383780"/>
                      <a:pt x="6791960" y="7401560"/>
                    </a:cubicBezTo>
                    <a:cubicBezTo>
                      <a:pt x="6817360" y="7419340"/>
                      <a:pt x="6841490" y="7442200"/>
                      <a:pt x="6859270" y="7467600"/>
                    </a:cubicBezTo>
                    <a:cubicBezTo>
                      <a:pt x="6877050" y="7493000"/>
                      <a:pt x="6892290" y="7522210"/>
                      <a:pt x="6901180" y="7552690"/>
                    </a:cubicBezTo>
                    <a:cubicBezTo>
                      <a:pt x="6910070" y="7581900"/>
                      <a:pt x="6915150" y="7614920"/>
                      <a:pt x="6913880" y="7646670"/>
                    </a:cubicBezTo>
                    <a:cubicBezTo>
                      <a:pt x="6912610" y="7677150"/>
                      <a:pt x="6906260" y="7710170"/>
                      <a:pt x="6896100" y="7739380"/>
                    </a:cubicBezTo>
                    <a:cubicBezTo>
                      <a:pt x="6884670" y="7768590"/>
                      <a:pt x="6868160" y="7797800"/>
                      <a:pt x="6849110" y="7821930"/>
                    </a:cubicBezTo>
                    <a:cubicBezTo>
                      <a:pt x="6828790" y="7846060"/>
                      <a:pt x="6804660" y="7868920"/>
                      <a:pt x="6777990" y="7885430"/>
                    </a:cubicBezTo>
                    <a:cubicBezTo>
                      <a:pt x="6751320" y="7901940"/>
                      <a:pt x="6722110" y="7914640"/>
                      <a:pt x="6691630" y="7922260"/>
                    </a:cubicBezTo>
                    <a:cubicBezTo>
                      <a:pt x="6661150" y="7929880"/>
                      <a:pt x="6630670" y="7931150"/>
                      <a:pt x="6596380" y="7929880"/>
                    </a:cubicBezTo>
                    <a:cubicBezTo>
                      <a:pt x="6558280" y="7928610"/>
                      <a:pt x="6520180" y="7932420"/>
                      <a:pt x="6473190" y="7910830"/>
                    </a:cubicBezTo>
                    <a:cubicBezTo>
                      <a:pt x="6390640" y="7874000"/>
                      <a:pt x="6226810" y="7764780"/>
                      <a:pt x="6172200" y="7659370"/>
                    </a:cubicBezTo>
                    <a:cubicBezTo>
                      <a:pt x="6120130" y="7559040"/>
                      <a:pt x="6117590" y="7400290"/>
                      <a:pt x="6142990" y="7298690"/>
                    </a:cubicBezTo>
                    <a:cubicBezTo>
                      <a:pt x="6164580" y="7212330"/>
                      <a:pt x="6221730" y="7142480"/>
                      <a:pt x="6283960" y="7077710"/>
                    </a:cubicBezTo>
                    <a:cubicBezTo>
                      <a:pt x="6351270" y="7007860"/>
                      <a:pt x="6504940" y="6983730"/>
                      <a:pt x="6537960" y="6902450"/>
                    </a:cubicBezTo>
                    <a:cubicBezTo>
                      <a:pt x="6572250" y="6817360"/>
                      <a:pt x="6536690" y="6672580"/>
                      <a:pt x="6474460" y="6573520"/>
                    </a:cubicBezTo>
                    <a:cubicBezTo>
                      <a:pt x="6394450" y="6446520"/>
                      <a:pt x="6186170" y="6350000"/>
                      <a:pt x="6033770" y="6247130"/>
                    </a:cubicBezTo>
                    <a:cubicBezTo>
                      <a:pt x="5878830" y="6141720"/>
                      <a:pt x="5678170" y="6032500"/>
                      <a:pt x="5551170" y="5948680"/>
                    </a:cubicBezTo>
                    <a:cubicBezTo>
                      <a:pt x="5464810" y="5891530"/>
                      <a:pt x="5416550" y="5867400"/>
                      <a:pt x="5337810" y="5800090"/>
                    </a:cubicBezTo>
                    <a:cubicBezTo>
                      <a:pt x="5222240" y="5701030"/>
                      <a:pt x="5060950" y="5497830"/>
                      <a:pt x="4944110" y="5392420"/>
                    </a:cubicBezTo>
                    <a:cubicBezTo>
                      <a:pt x="4860290" y="5317490"/>
                      <a:pt x="4794250" y="5270500"/>
                      <a:pt x="4714240" y="5214620"/>
                    </a:cubicBezTo>
                    <a:cubicBezTo>
                      <a:pt x="4634230" y="5158740"/>
                      <a:pt x="4551680" y="5107940"/>
                      <a:pt x="4466590" y="5059680"/>
                    </a:cubicBezTo>
                    <a:cubicBezTo>
                      <a:pt x="4378960" y="5010150"/>
                      <a:pt x="4296410" y="4977130"/>
                      <a:pt x="4193540" y="4921250"/>
                    </a:cubicBezTo>
                    <a:cubicBezTo>
                      <a:pt x="4055110" y="4846320"/>
                      <a:pt x="3850640" y="4696460"/>
                      <a:pt x="3716020" y="4640580"/>
                    </a:cubicBezTo>
                    <a:cubicBezTo>
                      <a:pt x="3627120" y="4602480"/>
                      <a:pt x="3561080" y="4603750"/>
                      <a:pt x="3479800" y="4577080"/>
                    </a:cubicBezTo>
                    <a:cubicBezTo>
                      <a:pt x="3392170" y="4547870"/>
                      <a:pt x="3295650" y="4516120"/>
                      <a:pt x="3208020" y="4471670"/>
                    </a:cubicBezTo>
                    <a:cubicBezTo>
                      <a:pt x="3119120" y="4427220"/>
                      <a:pt x="3039110" y="4352290"/>
                      <a:pt x="2950210" y="4309110"/>
                    </a:cubicBezTo>
                    <a:cubicBezTo>
                      <a:pt x="2865120" y="4267200"/>
                      <a:pt x="2776220" y="4250690"/>
                      <a:pt x="2689860" y="4212590"/>
                    </a:cubicBezTo>
                    <a:cubicBezTo>
                      <a:pt x="2599690" y="4173220"/>
                      <a:pt x="2503170" y="4130040"/>
                      <a:pt x="2420620" y="4074160"/>
                    </a:cubicBezTo>
                    <a:cubicBezTo>
                      <a:pt x="2340610" y="4020820"/>
                      <a:pt x="2280920" y="3895090"/>
                      <a:pt x="2203450" y="3886200"/>
                    </a:cubicBezTo>
                    <a:cubicBezTo>
                      <a:pt x="2127250" y="3877310"/>
                      <a:pt x="2049780" y="3983990"/>
                      <a:pt x="1958340" y="4014470"/>
                    </a:cubicBezTo>
                    <a:cubicBezTo>
                      <a:pt x="1852930" y="4050030"/>
                      <a:pt x="1713230" y="4051300"/>
                      <a:pt x="1604010" y="4075430"/>
                    </a:cubicBezTo>
                    <a:cubicBezTo>
                      <a:pt x="1508760" y="4095750"/>
                      <a:pt x="1423670" y="4155440"/>
                      <a:pt x="1339850" y="4145280"/>
                    </a:cubicBezTo>
                    <a:cubicBezTo>
                      <a:pt x="1254760" y="4135120"/>
                      <a:pt x="1151890" y="4085590"/>
                      <a:pt x="1096010" y="4014470"/>
                    </a:cubicBezTo>
                    <a:cubicBezTo>
                      <a:pt x="1031240" y="3934460"/>
                      <a:pt x="1041400" y="3770630"/>
                      <a:pt x="999490" y="3667760"/>
                    </a:cubicBezTo>
                    <a:cubicBezTo>
                      <a:pt x="962660" y="3578860"/>
                      <a:pt x="933450" y="3493770"/>
                      <a:pt x="868680" y="3429000"/>
                    </a:cubicBezTo>
                    <a:cubicBezTo>
                      <a:pt x="796290" y="3357880"/>
                      <a:pt x="668020" y="3312160"/>
                      <a:pt x="571500" y="3270250"/>
                    </a:cubicBezTo>
                    <a:cubicBezTo>
                      <a:pt x="486410" y="3233420"/>
                      <a:pt x="397510" y="3235960"/>
                      <a:pt x="322580" y="3187700"/>
                    </a:cubicBezTo>
                    <a:cubicBezTo>
                      <a:pt x="238760" y="3133090"/>
                      <a:pt x="153670" y="3032760"/>
                      <a:pt x="101600" y="2945130"/>
                    </a:cubicBezTo>
                    <a:cubicBezTo>
                      <a:pt x="55880" y="2866390"/>
                      <a:pt x="0" y="2777490"/>
                      <a:pt x="16510" y="2693670"/>
                    </a:cubicBezTo>
                    <a:cubicBezTo>
                      <a:pt x="36830" y="2589530"/>
                      <a:pt x="181610" y="2430780"/>
                      <a:pt x="285750" y="2381250"/>
                    </a:cubicBezTo>
                    <a:cubicBezTo>
                      <a:pt x="374650" y="2339340"/>
                      <a:pt x="469900" y="2369820"/>
                      <a:pt x="582930" y="2372360"/>
                    </a:cubicBezTo>
                    <a:cubicBezTo>
                      <a:pt x="735330" y="2376170"/>
                      <a:pt x="1093470" y="2463800"/>
                      <a:pt x="1116330" y="2416810"/>
                    </a:cubicBezTo>
                    <a:cubicBezTo>
                      <a:pt x="1132840" y="2383790"/>
                      <a:pt x="1007110" y="2251710"/>
                      <a:pt x="932180" y="2223770"/>
                    </a:cubicBezTo>
                    <a:cubicBezTo>
                      <a:pt x="857250" y="2195830"/>
                      <a:pt x="754380" y="2244090"/>
                      <a:pt x="668020" y="2246630"/>
                    </a:cubicBezTo>
                    <a:cubicBezTo>
                      <a:pt x="585470" y="2249170"/>
                      <a:pt x="502920" y="2261870"/>
                      <a:pt x="424180" y="2237740"/>
                    </a:cubicBezTo>
                    <a:cubicBezTo>
                      <a:pt x="339090" y="2212340"/>
                      <a:pt x="238760" y="2160270"/>
                      <a:pt x="179070" y="2087880"/>
                    </a:cubicBezTo>
                    <a:cubicBezTo>
                      <a:pt x="114300" y="2009140"/>
                      <a:pt x="83820" y="1880870"/>
                      <a:pt x="63500" y="1771650"/>
                    </a:cubicBezTo>
                    <a:cubicBezTo>
                      <a:pt x="43180" y="1662430"/>
                      <a:pt x="35560" y="1532890"/>
                      <a:pt x="55880" y="1435100"/>
                    </a:cubicBezTo>
                    <a:cubicBezTo>
                      <a:pt x="73660" y="1352550"/>
                      <a:pt x="128270" y="1294130"/>
                      <a:pt x="158750" y="1216660"/>
                    </a:cubicBezTo>
                    <a:cubicBezTo>
                      <a:pt x="190500" y="1135380"/>
                      <a:pt x="200660" y="1036320"/>
                      <a:pt x="240030" y="958850"/>
                    </a:cubicBezTo>
                    <a:cubicBezTo>
                      <a:pt x="278130" y="883920"/>
                      <a:pt x="326390" y="814070"/>
                      <a:pt x="388620" y="756920"/>
                    </a:cubicBezTo>
                    <a:cubicBezTo>
                      <a:pt x="453390" y="697230"/>
                      <a:pt x="541020" y="657860"/>
                      <a:pt x="624840" y="613410"/>
                    </a:cubicBezTo>
                    <a:cubicBezTo>
                      <a:pt x="715010" y="565150"/>
                      <a:pt x="811530" y="514350"/>
                      <a:pt x="913130" y="481330"/>
                    </a:cubicBezTo>
                    <a:cubicBezTo>
                      <a:pt x="1018540" y="447040"/>
                      <a:pt x="1141730" y="425450"/>
                      <a:pt x="1247140" y="415290"/>
                    </a:cubicBezTo>
                    <a:cubicBezTo>
                      <a:pt x="1339850" y="406400"/>
                      <a:pt x="1407160" y="421640"/>
                      <a:pt x="1511300" y="416560"/>
                    </a:cubicBezTo>
                    <a:cubicBezTo>
                      <a:pt x="1664970" y="410210"/>
                      <a:pt x="1930400" y="383540"/>
                      <a:pt x="2080260" y="364490"/>
                    </a:cubicBezTo>
                    <a:cubicBezTo>
                      <a:pt x="2179320" y="351790"/>
                      <a:pt x="2237740" y="346710"/>
                      <a:pt x="2325370" y="323850"/>
                    </a:cubicBezTo>
                    <a:cubicBezTo>
                      <a:pt x="2432050" y="297180"/>
                      <a:pt x="2561590" y="224790"/>
                      <a:pt x="2674620" y="203200"/>
                    </a:cubicBezTo>
                    <a:cubicBezTo>
                      <a:pt x="2774950" y="182880"/>
                      <a:pt x="2851150" y="198120"/>
                      <a:pt x="2965450" y="186690"/>
                    </a:cubicBezTo>
                    <a:cubicBezTo>
                      <a:pt x="3128010" y="170180"/>
                      <a:pt x="3427730" y="143510"/>
                      <a:pt x="3558540" y="99060"/>
                    </a:cubicBezTo>
                    <a:cubicBezTo>
                      <a:pt x="3628390" y="74930"/>
                      <a:pt x="3671570" y="27940"/>
                      <a:pt x="3710940" y="13970"/>
                    </a:cubicBezTo>
                    <a:cubicBezTo>
                      <a:pt x="3733800" y="5080"/>
                      <a:pt x="3750310" y="3810"/>
                      <a:pt x="3769360" y="2540"/>
                    </a:cubicBezTo>
                    <a:cubicBezTo>
                      <a:pt x="3789680" y="1270"/>
                      <a:pt x="3806190" y="0"/>
                      <a:pt x="3829050" y="5080"/>
                    </a:cubicBezTo>
                    <a:cubicBezTo>
                      <a:pt x="3860800" y="12700"/>
                      <a:pt x="3910330" y="34290"/>
                      <a:pt x="3937000" y="52070"/>
                    </a:cubicBezTo>
                    <a:cubicBezTo>
                      <a:pt x="3956050" y="64770"/>
                      <a:pt x="3967480" y="74930"/>
                      <a:pt x="3980180" y="93980"/>
                    </a:cubicBezTo>
                    <a:cubicBezTo>
                      <a:pt x="3999230" y="120650"/>
                      <a:pt x="4022090" y="163830"/>
                      <a:pt x="4029710" y="200660"/>
                    </a:cubicBezTo>
                    <a:cubicBezTo>
                      <a:pt x="4037330" y="238760"/>
                      <a:pt x="4036060" y="281940"/>
                      <a:pt x="4024630" y="318770"/>
                    </a:cubicBezTo>
                    <a:cubicBezTo>
                      <a:pt x="4013200" y="355600"/>
                      <a:pt x="3986530" y="396240"/>
                      <a:pt x="3964940" y="420370"/>
                    </a:cubicBezTo>
                    <a:cubicBezTo>
                      <a:pt x="3949700" y="438150"/>
                      <a:pt x="3917950" y="458470"/>
                      <a:pt x="3917950" y="45847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3212396" y="5681371"/>
              <a:ext cx="5477929" cy="4048958"/>
              <a:chOff x="0" y="0"/>
              <a:chExt cx="5613400" cy="41490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48260" y="48260"/>
                <a:ext cx="5523230" cy="4055110"/>
              </a:xfrm>
              <a:custGeom>
                <a:avLst/>
                <a:gdLst/>
                <a:ahLst/>
                <a:cxnLst/>
                <a:rect l="l" t="t" r="r" b="b"/>
                <a:pathLst>
                  <a:path w="5523230" h="4055110">
                    <a:moveTo>
                      <a:pt x="247650" y="2410460"/>
                    </a:moveTo>
                    <a:cubicBezTo>
                      <a:pt x="1581150" y="2402840"/>
                      <a:pt x="1639570" y="2414270"/>
                      <a:pt x="1709420" y="2456180"/>
                    </a:cubicBezTo>
                    <a:cubicBezTo>
                      <a:pt x="1780540" y="2499360"/>
                      <a:pt x="1835150" y="2575560"/>
                      <a:pt x="1888490" y="2646680"/>
                    </a:cubicBezTo>
                    <a:cubicBezTo>
                      <a:pt x="1945640" y="2722880"/>
                      <a:pt x="2011680" y="2810510"/>
                      <a:pt x="2039620" y="2899410"/>
                    </a:cubicBezTo>
                    <a:cubicBezTo>
                      <a:pt x="2066290" y="2984500"/>
                      <a:pt x="2076450" y="3084830"/>
                      <a:pt x="2054860" y="3168650"/>
                    </a:cubicBezTo>
                    <a:cubicBezTo>
                      <a:pt x="2033270" y="3252470"/>
                      <a:pt x="1917700" y="3403600"/>
                      <a:pt x="1910080" y="3399790"/>
                    </a:cubicBezTo>
                    <a:cubicBezTo>
                      <a:pt x="1902460" y="3395980"/>
                      <a:pt x="1972310" y="3141980"/>
                      <a:pt x="2012950" y="3138170"/>
                    </a:cubicBezTo>
                    <a:cubicBezTo>
                      <a:pt x="2053590" y="3134360"/>
                      <a:pt x="2094230" y="3314700"/>
                      <a:pt x="2156460" y="3382010"/>
                    </a:cubicBezTo>
                    <a:cubicBezTo>
                      <a:pt x="2218690" y="3449320"/>
                      <a:pt x="2321560" y="3556000"/>
                      <a:pt x="2386330" y="3544570"/>
                    </a:cubicBezTo>
                    <a:cubicBezTo>
                      <a:pt x="2449830" y="3533140"/>
                      <a:pt x="2472690" y="3376930"/>
                      <a:pt x="2540000" y="3318510"/>
                    </a:cubicBezTo>
                    <a:cubicBezTo>
                      <a:pt x="2607310" y="3258820"/>
                      <a:pt x="2689860" y="3214370"/>
                      <a:pt x="2791460" y="3188970"/>
                    </a:cubicBezTo>
                    <a:cubicBezTo>
                      <a:pt x="2927350" y="3154680"/>
                      <a:pt x="3152140" y="3176270"/>
                      <a:pt x="3295650" y="3181350"/>
                    </a:cubicBezTo>
                    <a:cubicBezTo>
                      <a:pt x="3402330" y="3185160"/>
                      <a:pt x="3456940" y="3192780"/>
                      <a:pt x="3572510" y="3206750"/>
                    </a:cubicBezTo>
                    <a:cubicBezTo>
                      <a:pt x="3769360" y="3230880"/>
                      <a:pt x="4177030" y="3286760"/>
                      <a:pt x="4368800" y="3332480"/>
                    </a:cubicBezTo>
                    <a:cubicBezTo>
                      <a:pt x="4479290" y="3359150"/>
                      <a:pt x="4537710" y="3402330"/>
                      <a:pt x="4626610" y="3416300"/>
                    </a:cubicBezTo>
                    <a:cubicBezTo>
                      <a:pt x="4716780" y="3430270"/>
                      <a:pt x="4845050" y="3478530"/>
                      <a:pt x="4908550" y="3417570"/>
                    </a:cubicBezTo>
                    <a:cubicBezTo>
                      <a:pt x="5029200" y="3299460"/>
                      <a:pt x="4986020" y="2608580"/>
                      <a:pt x="4932680" y="2382520"/>
                    </a:cubicBezTo>
                    <a:cubicBezTo>
                      <a:pt x="4903470" y="2261870"/>
                      <a:pt x="4841240" y="2225040"/>
                      <a:pt x="4794250" y="2122170"/>
                    </a:cubicBezTo>
                    <a:cubicBezTo>
                      <a:pt x="4730750" y="1982470"/>
                      <a:pt x="4644390" y="1761490"/>
                      <a:pt x="4597400" y="1615440"/>
                    </a:cubicBezTo>
                    <a:cubicBezTo>
                      <a:pt x="4561840" y="1507490"/>
                      <a:pt x="4550410" y="1422400"/>
                      <a:pt x="4521200" y="1327150"/>
                    </a:cubicBezTo>
                    <a:cubicBezTo>
                      <a:pt x="4491990" y="1233170"/>
                      <a:pt x="4458970" y="1135380"/>
                      <a:pt x="4424680" y="1047750"/>
                    </a:cubicBezTo>
                    <a:cubicBezTo>
                      <a:pt x="4392930" y="966470"/>
                      <a:pt x="4358640" y="908050"/>
                      <a:pt x="4324350" y="816610"/>
                    </a:cubicBezTo>
                    <a:cubicBezTo>
                      <a:pt x="4276090" y="690880"/>
                      <a:pt x="4191000" y="454660"/>
                      <a:pt x="4171950" y="358140"/>
                    </a:cubicBezTo>
                    <a:cubicBezTo>
                      <a:pt x="4163060" y="314960"/>
                      <a:pt x="4161790" y="293370"/>
                      <a:pt x="4165600" y="262890"/>
                    </a:cubicBezTo>
                    <a:cubicBezTo>
                      <a:pt x="4169410" y="232410"/>
                      <a:pt x="4178300" y="200660"/>
                      <a:pt x="4191000" y="172720"/>
                    </a:cubicBezTo>
                    <a:cubicBezTo>
                      <a:pt x="4203700" y="144780"/>
                      <a:pt x="4222750" y="116840"/>
                      <a:pt x="4244340" y="93980"/>
                    </a:cubicBezTo>
                    <a:cubicBezTo>
                      <a:pt x="4265930" y="71120"/>
                      <a:pt x="4291330" y="52070"/>
                      <a:pt x="4319270" y="36830"/>
                    </a:cubicBezTo>
                    <a:cubicBezTo>
                      <a:pt x="4345940" y="22860"/>
                      <a:pt x="4377690" y="11430"/>
                      <a:pt x="4408170" y="6350"/>
                    </a:cubicBezTo>
                    <a:cubicBezTo>
                      <a:pt x="4438650" y="1270"/>
                      <a:pt x="4472940" y="0"/>
                      <a:pt x="4503420" y="5080"/>
                    </a:cubicBezTo>
                    <a:cubicBezTo>
                      <a:pt x="4533900" y="10160"/>
                      <a:pt x="4564380" y="21590"/>
                      <a:pt x="4592320" y="35560"/>
                    </a:cubicBezTo>
                    <a:cubicBezTo>
                      <a:pt x="4620260" y="50800"/>
                      <a:pt x="4646930" y="69850"/>
                      <a:pt x="4668520" y="92710"/>
                    </a:cubicBezTo>
                    <a:cubicBezTo>
                      <a:pt x="4690110" y="115570"/>
                      <a:pt x="4709160" y="142240"/>
                      <a:pt x="4721860" y="170180"/>
                    </a:cubicBezTo>
                    <a:cubicBezTo>
                      <a:pt x="4734560" y="198120"/>
                      <a:pt x="4743450" y="231140"/>
                      <a:pt x="4747260" y="261620"/>
                    </a:cubicBezTo>
                    <a:cubicBezTo>
                      <a:pt x="4751070" y="292100"/>
                      <a:pt x="4748530" y="325120"/>
                      <a:pt x="4742180" y="355600"/>
                    </a:cubicBezTo>
                    <a:cubicBezTo>
                      <a:pt x="4735830" y="386080"/>
                      <a:pt x="4723130" y="416560"/>
                      <a:pt x="4707890" y="443230"/>
                    </a:cubicBezTo>
                    <a:cubicBezTo>
                      <a:pt x="4691380" y="469900"/>
                      <a:pt x="4671060" y="495300"/>
                      <a:pt x="4646930" y="515620"/>
                    </a:cubicBezTo>
                    <a:cubicBezTo>
                      <a:pt x="4622800" y="535940"/>
                      <a:pt x="4594860" y="553720"/>
                      <a:pt x="4565650" y="565150"/>
                    </a:cubicBezTo>
                    <a:cubicBezTo>
                      <a:pt x="4536440" y="576580"/>
                      <a:pt x="4504690" y="584200"/>
                      <a:pt x="4472940" y="585470"/>
                    </a:cubicBezTo>
                    <a:cubicBezTo>
                      <a:pt x="4442460" y="586740"/>
                      <a:pt x="4409440" y="584200"/>
                      <a:pt x="4378960" y="575310"/>
                    </a:cubicBezTo>
                    <a:cubicBezTo>
                      <a:pt x="4349750" y="566420"/>
                      <a:pt x="4319270" y="553720"/>
                      <a:pt x="4293870" y="535940"/>
                    </a:cubicBezTo>
                    <a:cubicBezTo>
                      <a:pt x="4268470" y="518160"/>
                      <a:pt x="4244340" y="495300"/>
                      <a:pt x="4225290" y="471170"/>
                    </a:cubicBezTo>
                    <a:cubicBezTo>
                      <a:pt x="4206240" y="447040"/>
                      <a:pt x="4189730" y="417830"/>
                      <a:pt x="4179570" y="388620"/>
                    </a:cubicBezTo>
                    <a:cubicBezTo>
                      <a:pt x="4169410" y="359410"/>
                      <a:pt x="4164330" y="326390"/>
                      <a:pt x="4164330" y="294640"/>
                    </a:cubicBezTo>
                    <a:cubicBezTo>
                      <a:pt x="4164330" y="264160"/>
                      <a:pt x="4169410" y="231140"/>
                      <a:pt x="4179570" y="201930"/>
                    </a:cubicBezTo>
                    <a:cubicBezTo>
                      <a:pt x="4189730" y="172720"/>
                      <a:pt x="4204970" y="143510"/>
                      <a:pt x="4224020" y="118110"/>
                    </a:cubicBezTo>
                    <a:cubicBezTo>
                      <a:pt x="4243070" y="92710"/>
                      <a:pt x="4265930" y="69850"/>
                      <a:pt x="4291330" y="52070"/>
                    </a:cubicBezTo>
                    <a:cubicBezTo>
                      <a:pt x="4316730" y="34290"/>
                      <a:pt x="4347210" y="20320"/>
                      <a:pt x="4377690" y="12700"/>
                    </a:cubicBezTo>
                    <a:cubicBezTo>
                      <a:pt x="4408170" y="5080"/>
                      <a:pt x="4441190" y="1270"/>
                      <a:pt x="4471670" y="2540"/>
                    </a:cubicBezTo>
                    <a:cubicBezTo>
                      <a:pt x="4503420" y="3810"/>
                      <a:pt x="4535170" y="10160"/>
                      <a:pt x="4564380" y="21590"/>
                    </a:cubicBezTo>
                    <a:cubicBezTo>
                      <a:pt x="4593590" y="33020"/>
                      <a:pt x="4620260" y="50800"/>
                      <a:pt x="4644390" y="71120"/>
                    </a:cubicBezTo>
                    <a:cubicBezTo>
                      <a:pt x="4668520" y="91440"/>
                      <a:pt x="4690110" y="115570"/>
                      <a:pt x="4706620" y="142240"/>
                    </a:cubicBezTo>
                    <a:cubicBezTo>
                      <a:pt x="4723130" y="168910"/>
                      <a:pt x="4732020" y="195580"/>
                      <a:pt x="4742180" y="229870"/>
                    </a:cubicBezTo>
                    <a:cubicBezTo>
                      <a:pt x="4756150" y="276860"/>
                      <a:pt x="4753610" y="322580"/>
                      <a:pt x="4776470" y="402590"/>
                    </a:cubicBezTo>
                    <a:cubicBezTo>
                      <a:pt x="4833620" y="604520"/>
                      <a:pt x="5097780" y="1203960"/>
                      <a:pt x="5167630" y="1442720"/>
                    </a:cubicBezTo>
                    <a:cubicBezTo>
                      <a:pt x="5203190" y="1563370"/>
                      <a:pt x="5200650" y="1629410"/>
                      <a:pt x="5227320" y="1720850"/>
                    </a:cubicBezTo>
                    <a:cubicBezTo>
                      <a:pt x="5255260" y="1813560"/>
                      <a:pt x="5287010" y="1911350"/>
                      <a:pt x="5331460" y="1993900"/>
                    </a:cubicBezTo>
                    <a:cubicBezTo>
                      <a:pt x="5373370" y="2071370"/>
                      <a:pt x="5449570" y="2124710"/>
                      <a:pt x="5480050" y="2203450"/>
                    </a:cubicBezTo>
                    <a:cubicBezTo>
                      <a:pt x="5511800" y="2286000"/>
                      <a:pt x="5509260" y="2366010"/>
                      <a:pt x="5514340" y="2482850"/>
                    </a:cubicBezTo>
                    <a:cubicBezTo>
                      <a:pt x="5523230" y="2677160"/>
                      <a:pt x="5511800" y="3072130"/>
                      <a:pt x="5490210" y="3260090"/>
                    </a:cubicBezTo>
                    <a:cubicBezTo>
                      <a:pt x="5477510" y="3368040"/>
                      <a:pt x="5464810" y="3432810"/>
                      <a:pt x="5439410" y="3512820"/>
                    </a:cubicBezTo>
                    <a:cubicBezTo>
                      <a:pt x="5414010" y="3591560"/>
                      <a:pt x="5391150" y="3670300"/>
                      <a:pt x="5339080" y="3738880"/>
                    </a:cubicBezTo>
                    <a:cubicBezTo>
                      <a:pt x="5279390" y="3818890"/>
                      <a:pt x="5185410" y="3910330"/>
                      <a:pt x="5088890" y="3952240"/>
                    </a:cubicBezTo>
                    <a:cubicBezTo>
                      <a:pt x="4991100" y="3994150"/>
                      <a:pt x="4857750" y="3989070"/>
                      <a:pt x="4753610" y="3989070"/>
                    </a:cubicBezTo>
                    <a:cubicBezTo>
                      <a:pt x="4662170" y="3989070"/>
                      <a:pt x="4582160" y="3980180"/>
                      <a:pt x="4495800" y="3963670"/>
                    </a:cubicBezTo>
                    <a:cubicBezTo>
                      <a:pt x="4406900" y="3947160"/>
                      <a:pt x="4331970" y="3911600"/>
                      <a:pt x="4227830" y="3890010"/>
                    </a:cubicBezTo>
                    <a:cubicBezTo>
                      <a:pt x="4086860" y="3859530"/>
                      <a:pt x="3864610" y="3839210"/>
                      <a:pt x="3721100" y="3813810"/>
                    </a:cubicBezTo>
                    <a:cubicBezTo>
                      <a:pt x="3614420" y="3794760"/>
                      <a:pt x="3550920" y="3768090"/>
                      <a:pt x="3442970" y="3756660"/>
                    </a:cubicBezTo>
                    <a:cubicBezTo>
                      <a:pt x="3298190" y="3741420"/>
                      <a:pt x="3055620" y="3699510"/>
                      <a:pt x="2927350" y="3752850"/>
                    </a:cubicBezTo>
                    <a:cubicBezTo>
                      <a:pt x="2828290" y="3793490"/>
                      <a:pt x="2796540" y="3925570"/>
                      <a:pt x="2708910" y="3975100"/>
                    </a:cubicBezTo>
                    <a:cubicBezTo>
                      <a:pt x="2621280" y="4024630"/>
                      <a:pt x="2500630" y="4044950"/>
                      <a:pt x="2404110" y="4050030"/>
                    </a:cubicBezTo>
                    <a:cubicBezTo>
                      <a:pt x="2316480" y="4055110"/>
                      <a:pt x="2232660" y="4041140"/>
                      <a:pt x="2153920" y="4015740"/>
                    </a:cubicBezTo>
                    <a:cubicBezTo>
                      <a:pt x="2076450" y="3990340"/>
                      <a:pt x="2004060" y="3944620"/>
                      <a:pt x="1934210" y="3898900"/>
                    </a:cubicBezTo>
                    <a:cubicBezTo>
                      <a:pt x="1863090" y="3851910"/>
                      <a:pt x="1790700" y="3802380"/>
                      <a:pt x="1733550" y="3737610"/>
                    </a:cubicBezTo>
                    <a:cubicBezTo>
                      <a:pt x="1673860" y="3670300"/>
                      <a:pt x="1628140" y="3586480"/>
                      <a:pt x="1586230" y="3501390"/>
                    </a:cubicBezTo>
                    <a:cubicBezTo>
                      <a:pt x="1541780" y="3411220"/>
                      <a:pt x="1497330" y="3307080"/>
                      <a:pt x="1478280" y="3208020"/>
                    </a:cubicBezTo>
                    <a:cubicBezTo>
                      <a:pt x="1460500" y="3114040"/>
                      <a:pt x="1535430" y="2989580"/>
                      <a:pt x="1469390" y="2924810"/>
                    </a:cubicBezTo>
                    <a:cubicBezTo>
                      <a:pt x="1333500" y="2790190"/>
                      <a:pt x="394970" y="2912110"/>
                      <a:pt x="247650" y="2903220"/>
                    </a:cubicBezTo>
                    <a:cubicBezTo>
                      <a:pt x="214630" y="2900680"/>
                      <a:pt x="209550" y="2903220"/>
                      <a:pt x="187960" y="2896870"/>
                    </a:cubicBezTo>
                    <a:cubicBezTo>
                      <a:pt x="157480" y="2887980"/>
                      <a:pt x="113030" y="2866390"/>
                      <a:pt x="83820" y="2840990"/>
                    </a:cubicBezTo>
                    <a:cubicBezTo>
                      <a:pt x="55880" y="2815590"/>
                      <a:pt x="29210" y="2773680"/>
                      <a:pt x="16510" y="2744470"/>
                    </a:cubicBezTo>
                    <a:cubicBezTo>
                      <a:pt x="7620" y="2724150"/>
                      <a:pt x="3810" y="2710180"/>
                      <a:pt x="2540" y="2687320"/>
                    </a:cubicBezTo>
                    <a:cubicBezTo>
                      <a:pt x="0" y="2655570"/>
                      <a:pt x="6350" y="2599690"/>
                      <a:pt x="16510" y="2569210"/>
                    </a:cubicBezTo>
                    <a:cubicBezTo>
                      <a:pt x="22860" y="2547620"/>
                      <a:pt x="30480" y="2534920"/>
                      <a:pt x="44450" y="2517140"/>
                    </a:cubicBezTo>
                    <a:cubicBezTo>
                      <a:pt x="64770" y="2491740"/>
                      <a:pt x="97790" y="2456180"/>
                      <a:pt x="132080" y="2438400"/>
                    </a:cubicBezTo>
                    <a:cubicBezTo>
                      <a:pt x="166370" y="2420620"/>
                      <a:pt x="247650" y="2410460"/>
                      <a:pt x="247650" y="241046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6150896" y="15135136"/>
              <a:ext cx="2955851" cy="4136952"/>
              <a:chOff x="0" y="0"/>
              <a:chExt cx="3028950" cy="423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48260" y="48260"/>
                <a:ext cx="2934970" cy="4142740"/>
              </a:xfrm>
              <a:custGeom>
                <a:avLst/>
                <a:gdLst/>
                <a:ahLst/>
                <a:cxnLst/>
                <a:rect l="l" t="t" r="r" b="b"/>
                <a:pathLst>
                  <a:path w="2934970" h="4142740">
                    <a:moveTo>
                      <a:pt x="469900" y="144780"/>
                    </a:moveTo>
                    <a:cubicBezTo>
                      <a:pt x="621030" y="553720"/>
                      <a:pt x="548640" y="665480"/>
                      <a:pt x="586740" y="725170"/>
                    </a:cubicBezTo>
                    <a:cubicBezTo>
                      <a:pt x="626110" y="786130"/>
                      <a:pt x="781050" y="764540"/>
                      <a:pt x="843280" y="820420"/>
                    </a:cubicBezTo>
                    <a:cubicBezTo>
                      <a:pt x="904240" y="873760"/>
                      <a:pt x="913130" y="979170"/>
                      <a:pt x="961390" y="1049020"/>
                    </a:cubicBezTo>
                    <a:cubicBezTo>
                      <a:pt x="1009650" y="1117600"/>
                      <a:pt x="1065530" y="1150620"/>
                      <a:pt x="1134110" y="1235710"/>
                    </a:cubicBezTo>
                    <a:cubicBezTo>
                      <a:pt x="1259840" y="1389380"/>
                      <a:pt x="1490980" y="1772920"/>
                      <a:pt x="1621790" y="1916430"/>
                    </a:cubicBezTo>
                    <a:cubicBezTo>
                      <a:pt x="1692910" y="1993900"/>
                      <a:pt x="1737360" y="2035810"/>
                      <a:pt x="1807210" y="2075180"/>
                    </a:cubicBezTo>
                    <a:cubicBezTo>
                      <a:pt x="1877060" y="2115820"/>
                      <a:pt x="1965960" y="2122170"/>
                      <a:pt x="2039620" y="2156460"/>
                    </a:cubicBezTo>
                    <a:cubicBezTo>
                      <a:pt x="2113280" y="2190750"/>
                      <a:pt x="2175510" y="2246630"/>
                      <a:pt x="2250440" y="2278380"/>
                    </a:cubicBezTo>
                    <a:cubicBezTo>
                      <a:pt x="2326640" y="2310130"/>
                      <a:pt x="2413000" y="2319020"/>
                      <a:pt x="2491740" y="2348230"/>
                    </a:cubicBezTo>
                    <a:cubicBezTo>
                      <a:pt x="2570480" y="2378710"/>
                      <a:pt x="2654300" y="2404110"/>
                      <a:pt x="2720340" y="2457450"/>
                    </a:cubicBezTo>
                    <a:cubicBezTo>
                      <a:pt x="2790190" y="2513330"/>
                      <a:pt x="2862580" y="2602230"/>
                      <a:pt x="2896870" y="2683510"/>
                    </a:cubicBezTo>
                    <a:cubicBezTo>
                      <a:pt x="2928620" y="2758440"/>
                      <a:pt x="2926080" y="2830830"/>
                      <a:pt x="2929890" y="2926080"/>
                    </a:cubicBezTo>
                    <a:cubicBezTo>
                      <a:pt x="2934970" y="3061970"/>
                      <a:pt x="2899410" y="3288030"/>
                      <a:pt x="2898140" y="3425190"/>
                    </a:cubicBezTo>
                    <a:cubicBezTo>
                      <a:pt x="2896870" y="3521710"/>
                      <a:pt x="2910840" y="3589020"/>
                      <a:pt x="2909570" y="3670300"/>
                    </a:cubicBezTo>
                    <a:cubicBezTo>
                      <a:pt x="2908300" y="3751580"/>
                      <a:pt x="2907030" y="3853180"/>
                      <a:pt x="2893060" y="3912870"/>
                    </a:cubicBezTo>
                    <a:cubicBezTo>
                      <a:pt x="2884170" y="3949700"/>
                      <a:pt x="2872740" y="3973830"/>
                      <a:pt x="2856230" y="4000500"/>
                    </a:cubicBezTo>
                    <a:cubicBezTo>
                      <a:pt x="2839720" y="4027170"/>
                      <a:pt x="2819400" y="4052570"/>
                      <a:pt x="2795270" y="4072890"/>
                    </a:cubicBezTo>
                    <a:cubicBezTo>
                      <a:pt x="2771140" y="4093210"/>
                      <a:pt x="2741930" y="4109720"/>
                      <a:pt x="2712720" y="4121150"/>
                    </a:cubicBezTo>
                    <a:cubicBezTo>
                      <a:pt x="2683510" y="4132580"/>
                      <a:pt x="2650490" y="4138930"/>
                      <a:pt x="2620010" y="4140200"/>
                    </a:cubicBezTo>
                    <a:cubicBezTo>
                      <a:pt x="2588260" y="4141470"/>
                      <a:pt x="2556510" y="4137660"/>
                      <a:pt x="2526030" y="4128770"/>
                    </a:cubicBezTo>
                    <a:cubicBezTo>
                      <a:pt x="2496820" y="4119880"/>
                      <a:pt x="2466340" y="4105910"/>
                      <a:pt x="2440940" y="4088130"/>
                    </a:cubicBezTo>
                    <a:cubicBezTo>
                      <a:pt x="2415540" y="4070350"/>
                      <a:pt x="2391410" y="4048760"/>
                      <a:pt x="2372360" y="4023360"/>
                    </a:cubicBezTo>
                    <a:cubicBezTo>
                      <a:pt x="2353310" y="3997960"/>
                      <a:pt x="2338070" y="3968750"/>
                      <a:pt x="2327910" y="3938270"/>
                    </a:cubicBezTo>
                    <a:cubicBezTo>
                      <a:pt x="2317750" y="3909060"/>
                      <a:pt x="2313940" y="3876040"/>
                      <a:pt x="2313940" y="3844290"/>
                    </a:cubicBezTo>
                    <a:cubicBezTo>
                      <a:pt x="2313940" y="3813810"/>
                      <a:pt x="2320290" y="3780790"/>
                      <a:pt x="2330450" y="3751580"/>
                    </a:cubicBezTo>
                    <a:cubicBezTo>
                      <a:pt x="2340610" y="3722370"/>
                      <a:pt x="2355850" y="3691890"/>
                      <a:pt x="2374900" y="3667760"/>
                    </a:cubicBezTo>
                    <a:cubicBezTo>
                      <a:pt x="2393950" y="3642360"/>
                      <a:pt x="2418080" y="3620770"/>
                      <a:pt x="2444750" y="3602990"/>
                    </a:cubicBezTo>
                    <a:cubicBezTo>
                      <a:pt x="2470150" y="3586480"/>
                      <a:pt x="2500630" y="3572510"/>
                      <a:pt x="2531110" y="3564890"/>
                    </a:cubicBezTo>
                    <a:cubicBezTo>
                      <a:pt x="2561590" y="3557270"/>
                      <a:pt x="2594610" y="3553460"/>
                      <a:pt x="2625090" y="3554730"/>
                    </a:cubicBezTo>
                    <a:cubicBezTo>
                      <a:pt x="2656840" y="3556000"/>
                      <a:pt x="2688590" y="3564890"/>
                      <a:pt x="2717800" y="3576320"/>
                    </a:cubicBezTo>
                    <a:cubicBezTo>
                      <a:pt x="2747010" y="3587750"/>
                      <a:pt x="2774950" y="3605530"/>
                      <a:pt x="2799080" y="3625850"/>
                    </a:cubicBezTo>
                    <a:cubicBezTo>
                      <a:pt x="2821940" y="3646170"/>
                      <a:pt x="2843530" y="3671570"/>
                      <a:pt x="2858770" y="3698240"/>
                    </a:cubicBezTo>
                    <a:cubicBezTo>
                      <a:pt x="2875280" y="3724910"/>
                      <a:pt x="2887980" y="3756660"/>
                      <a:pt x="2894330" y="3787140"/>
                    </a:cubicBezTo>
                    <a:cubicBezTo>
                      <a:pt x="2900680" y="3817620"/>
                      <a:pt x="2901950" y="3850640"/>
                      <a:pt x="2898140" y="3881120"/>
                    </a:cubicBezTo>
                    <a:cubicBezTo>
                      <a:pt x="2894330" y="3911600"/>
                      <a:pt x="2885440" y="3944620"/>
                      <a:pt x="2871470" y="3972560"/>
                    </a:cubicBezTo>
                    <a:cubicBezTo>
                      <a:pt x="2858770" y="4000500"/>
                      <a:pt x="2839720" y="4028440"/>
                      <a:pt x="2818130" y="4051300"/>
                    </a:cubicBezTo>
                    <a:cubicBezTo>
                      <a:pt x="2796540" y="4074160"/>
                      <a:pt x="2769870" y="4093210"/>
                      <a:pt x="2741930" y="4107180"/>
                    </a:cubicBezTo>
                    <a:cubicBezTo>
                      <a:pt x="2713990" y="4121150"/>
                      <a:pt x="2682240" y="4132580"/>
                      <a:pt x="2651760" y="4137660"/>
                    </a:cubicBezTo>
                    <a:cubicBezTo>
                      <a:pt x="2621280" y="4142740"/>
                      <a:pt x="2586990" y="4141470"/>
                      <a:pt x="2556510" y="4136390"/>
                    </a:cubicBezTo>
                    <a:cubicBezTo>
                      <a:pt x="2526030" y="4131310"/>
                      <a:pt x="2495550" y="4119880"/>
                      <a:pt x="2467610" y="4104640"/>
                    </a:cubicBezTo>
                    <a:cubicBezTo>
                      <a:pt x="2440940" y="4089400"/>
                      <a:pt x="2414270" y="4070350"/>
                      <a:pt x="2392680" y="4047490"/>
                    </a:cubicBezTo>
                    <a:cubicBezTo>
                      <a:pt x="2371090" y="4024630"/>
                      <a:pt x="2352040" y="3996690"/>
                      <a:pt x="2339340" y="3967480"/>
                    </a:cubicBezTo>
                    <a:cubicBezTo>
                      <a:pt x="2326640" y="3939540"/>
                      <a:pt x="2321560" y="3921760"/>
                      <a:pt x="2315210" y="3876040"/>
                    </a:cubicBezTo>
                    <a:cubicBezTo>
                      <a:pt x="2298700" y="3749040"/>
                      <a:pt x="2299970" y="3319780"/>
                      <a:pt x="2321560" y="3143250"/>
                    </a:cubicBezTo>
                    <a:cubicBezTo>
                      <a:pt x="2334260" y="3040380"/>
                      <a:pt x="2407920" y="2957830"/>
                      <a:pt x="2377440" y="2903220"/>
                    </a:cubicBezTo>
                    <a:cubicBezTo>
                      <a:pt x="2345690" y="2846070"/>
                      <a:pt x="2205990" y="2849880"/>
                      <a:pt x="2120900" y="2816860"/>
                    </a:cubicBezTo>
                    <a:cubicBezTo>
                      <a:pt x="2035810" y="2783840"/>
                      <a:pt x="1953260" y="2736850"/>
                      <a:pt x="1866900" y="2702560"/>
                    </a:cubicBezTo>
                    <a:cubicBezTo>
                      <a:pt x="1778000" y="2667000"/>
                      <a:pt x="1680210" y="2644140"/>
                      <a:pt x="1593850" y="2607310"/>
                    </a:cubicBezTo>
                    <a:cubicBezTo>
                      <a:pt x="1511300" y="2571750"/>
                      <a:pt x="1428750" y="2542540"/>
                      <a:pt x="1357630" y="2485390"/>
                    </a:cubicBezTo>
                    <a:cubicBezTo>
                      <a:pt x="1278890" y="2421890"/>
                      <a:pt x="1219200" y="2332990"/>
                      <a:pt x="1149350" y="2235200"/>
                    </a:cubicBezTo>
                    <a:cubicBezTo>
                      <a:pt x="1061720" y="2113280"/>
                      <a:pt x="980440" y="1944370"/>
                      <a:pt x="882650" y="1804670"/>
                    </a:cubicBezTo>
                    <a:cubicBezTo>
                      <a:pt x="782320" y="1661160"/>
                      <a:pt x="656590" y="1503680"/>
                      <a:pt x="556260" y="1383030"/>
                    </a:cubicBezTo>
                    <a:cubicBezTo>
                      <a:pt x="477520" y="1287780"/>
                      <a:pt x="411480" y="1210310"/>
                      <a:pt x="336550" y="1134110"/>
                    </a:cubicBezTo>
                    <a:cubicBezTo>
                      <a:pt x="265430" y="1061720"/>
                      <a:pt x="160020" y="1013460"/>
                      <a:pt x="118110" y="935990"/>
                    </a:cubicBezTo>
                    <a:cubicBezTo>
                      <a:pt x="80010" y="864870"/>
                      <a:pt x="90170" y="774700"/>
                      <a:pt x="81280" y="692150"/>
                    </a:cubicBezTo>
                    <a:cubicBezTo>
                      <a:pt x="72390" y="607060"/>
                      <a:pt x="78740" y="505460"/>
                      <a:pt x="62230" y="433070"/>
                    </a:cubicBezTo>
                    <a:cubicBezTo>
                      <a:pt x="49530" y="378460"/>
                      <a:pt x="16510" y="330200"/>
                      <a:pt x="7620" y="293370"/>
                    </a:cubicBezTo>
                    <a:cubicBezTo>
                      <a:pt x="2540" y="270510"/>
                      <a:pt x="0" y="257810"/>
                      <a:pt x="2540" y="234950"/>
                    </a:cubicBezTo>
                    <a:cubicBezTo>
                      <a:pt x="6350" y="203200"/>
                      <a:pt x="17780" y="154940"/>
                      <a:pt x="36830" y="121920"/>
                    </a:cubicBezTo>
                    <a:cubicBezTo>
                      <a:pt x="55880" y="88900"/>
                      <a:pt x="86360" y="58420"/>
                      <a:pt x="119380" y="38100"/>
                    </a:cubicBezTo>
                    <a:cubicBezTo>
                      <a:pt x="151130" y="17780"/>
                      <a:pt x="199390" y="6350"/>
                      <a:pt x="231140" y="2540"/>
                    </a:cubicBezTo>
                    <a:cubicBezTo>
                      <a:pt x="254000" y="0"/>
                      <a:pt x="267970" y="0"/>
                      <a:pt x="289560" y="5080"/>
                    </a:cubicBezTo>
                    <a:cubicBezTo>
                      <a:pt x="321310" y="12700"/>
                      <a:pt x="367030" y="30480"/>
                      <a:pt x="397510" y="53340"/>
                    </a:cubicBezTo>
                    <a:cubicBezTo>
                      <a:pt x="427990" y="76200"/>
                      <a:pt x="469900" y="144780"/>
                      <a:pt x="469900" y="14478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421379" y="9633659"/>
              <a:ext cx="581255" cy="577537"/>
              <a:chOff x="0" y="0"/>
              <a:chExt cx="595630" cy="59182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8260" y="49530"/>
                <a:ext cx="499110" cy="494030"/>
              </a:xfrm>
              <a:custGeom>
                <a:avLst/>
                <a:gdLst/>
                <a:ahLst/>
                <a:cxnLst/>
                <a:rect l="l" t="t" r="r" b="b"/>
                <a:pathLst>
                  <a:path w="499110" h="494030">
                    <a:moveTo>
                      <a:pt x="351790" y="466090"/>
                    </a:moveTo>
                    <a:cubicBezTo>
                      <a:pt x="251460" y="492760"/>
                      <a:pt x="224790" y="492760"/>
                      <a:pt x="199390" y="487680"/>
                    </a:cubicBezTo>
                    <a:cubicBezTo>
                      <a:pt x="173990" y="482600"/>
                      <a:pt x="148590" y="473710"/>
                      <a:pt x="125730" y="461010"/>
                    </a:cubicBezTo>
                    <a:cubicBezTo>
                      <a:pt x="102870" y="448310"/>
                      <a:pt x="82550" y="430530"/>
                      <a:pt x="64770" y="411480"/>
                    </a:cubicBezTo>
                    <a:cubicBezTo>
                      <a:pt x="46990" y="392430"/>
                      <a:pt x="31750" y="369570"/>
                      <a:pt x="21590" y="346710"/>
                    </a:cubicBezTo>
                    <a:cubicBezTo>
                      <a:pt x="11430" y="322580"/>
                      <a:pt x="5080" y="295910"/>
                      <a:pt x="2540" y="270510"/>
                    </a:cubicBezTo>
                    <a:cubicBezTo>
                      <a:pt x="0" y="245110"/>
                      <a:pt x="2540" y="217170"/>
                      <a:pt x="8890" y="191770"/>
                    </a:cubicBezTo>
                    <a:cubicBezTo>
                      <a:pt x="15240" y="166370"/>
                      <a:pt x="25400" y="142240"/>
                      <a:pt x="39370" y="120650"/>
                    </a:cubicBezTo>
                    <a:cubicBezTo>
                      <a:pt x="53340" y="99060"/>
                      <a:pt x="71120" y="78740"/>
                      <a:pt x="91440" y="62230"/>
                    </a:cubicBezTo>
                    <a:cubicBezTo>
                      <a:pt x="111760" y="45720"/>
                      <a:pt x="135890" y="31750"/>
                      <a:pt x="160020" y="22860"/>
                    </a:cubicBezTo>
                    <a:cubicBezTo>
                      <a:pt x="184150" y="13970"/>
                      <a:pt x="210820" y="8890"/>
                      <a:pt x="236220" y="7620"/>
                    </a:cubicBezTo>
                    <a:cubicBezTo>
                      <a:pt x="261620" y="6350"/>
                      <a:pt x="289560" y="10160"/>
                      <a:pt x="313690" y="17780"/>
                    </a:cubicBezTo>
                    <a:cubicBezTo>
                      <a:pt x="339090" y="25400"/>
                      <a:pt x="363220" y="38100"/>
                      <a:pt x="384810" y="53340"/>
                    </a:cubicBezTo>
                    <a:cubicBezTo>
                      <a:pt x="406400" y="68580"/>
                      <a:pt x="425450" y="87630"/>
                      <a:pt x="440690" y="107950"/>
                    </a:cubicBezTo>
                    <a:cubicBezTo>
                      <a:pt x="455930" y="128270"/>
                      <a:pt x="467360" y="153670"/>
                      <a:pt x="474980" y="177800"/>
                    </a:cubicBezTo>
                    <a:cubicBezTo>
                      <a:pt x="482600" y="201930"/>
                      <a:pt x="486410" y="229870"/>
                      <a:pt x="486410" y="255270"/>
                    </a:cubicBezTo>
                    <a:cubicBezTo>
                      <a:pt x="486410" y="280670"/>
                      <a:pt x="480060" y="308610"/>
                      <a:pt x="471170" y="332740"/>
                    </a:cubicBezTo>
                    <a:cubicBezTo>
                      <a:pt x="462280" y="356870"/>
                      <a:pt x="449580" y="381000"/>
                      <a:pt x="433070" y="401320"/>
                    </a:cubicBezTo>
                    <a:cubicBezTo>
                      <a:pt x="416560" y="421640"/>
                      <a:pt x="396240" y="439420"/>
                      <a:pt x="374650" y="453390"/>
                    </a:cubicBezTo>
                    <a:cubicBezTo>
                      <a:pt x="353060" y="467360"/>
                      <a:pt x="328930" y="478790"/>
                      <a:pt x="303530" y="485140"/>
                    </a:cubicBezTo>
                    <a:cubicBezTo>
                      <a:pt x="278130" y="491490"/>
                      <a:pt x="250190" y="494030"/>
                      <a:pt x="224790" y="491490"/>
                    </a:cubicBezTo>
                    <a:cubicBezTo>
                      <a:pt x="199390" y="488950"/>
                      <a:pt x="172720" y="482600"/>
                      <a:pt x="148590" y="472440"/>
                    </a:cubicBezTo>
                    <a:cubicBezTo>
                      <a:pt x="124460" y="462280"/>
                      <a:pt x="101600" y="448310"/>
                      <a:pt x="82550" y="430530"/>
                    </a:cubicBezTo>
                    <a:cubicBezTo>
                      <a:pt x="63500" y="414020"/>
                      <a:pt x="46990" y="392430"/>
                      <a:pt x="34290" y="369570"/>
                    </a:cubicBezTo>
                    <a:cubicBezTo>
                      <a:pt x="21590" y="346710"/>
                      <a:pt x="11430" y="321310"/>
                      <a:pt x="6350" y="295910"/>
                    </a:cubicBezTo>
                    <a:cubicBezTo>
                      <a:pt x="1270" y="270510"/>
                      <a:pt x="0" y="243840"/>
                      <a:pt x="3810" y="218440"/>
                    </a:cubicBezTo>
                    <a:cubicBezTo>
                      <a:pt x="7620" y="193040"/>
                      <a:pt x="15240" y="166370"/>
                      <a:pt x="26670" y="143510"/>
                    </a:cubicBezTo>
                    <a:cubicBezTo>
                      <a:pt x="38100" y="120650"/>
                      <a:pt x="54610" y="97790"/>
                      <a:pt x="72390" y="78740"/>
                    </a:cubicBezTo>
                    <a:cubicBezTo>
                      <a:pt x="90170" y="60960"/>
                      <a:pt x="110490" y="45720"/>
                      <a:pt x="135890" y="33020"/>
                    </a:cubicBezTo>
                    <a:cubicBezTo>
                      <a:pt x="166370" y="17780"/>
                      <a:pt x="209550" y="2540"/>
                      <a:pt x="247650" y="1270"/>
                    </a:cubicBezTo>
                    <a:cubicBezTo>
                      <a:pt x="284480" y="0"/>
                      <a:pt x="326390" y="7620"/>
                      <a:pt x="360680" y="24130"/>
                    </a:cubicBezTo>
                    <a:cubicBezTo>
                      <a:pt x="394970" y="40640"/>
                      <a:pt x="430530" y="73660"/>
                      <a:pt x="450850" y="97790"/>
                    </a:cubicBezTo>
                    <a:cubicBezTo>
                      <a:pt x="464820" y="114300"/>
                      <a:pt x="472440" y="130810"/>
                      <a:pt x="480060" y="148590"/>
                    </a:cubicBezTo>
                    <a:cubicBezTo>
                      <a:pt x="487680" y="166370"/>
                      <a:pt x="494030" y="182880"/>
                      <a:pt x="496570" y="204470"/>
                    </a:cubicBezTo>
                    <a:cubicBezTo>
                      <a:pt x="499110" y="236220"/>
                      <a:pt x="497840" y="284480"/>
                      <a:pt x="486410" y="320040"/>
                    </a:cubicBezTo>
                    <a:cubicBezTo>
                      <a:pt x="474980" y="355600"/>
                      <a:pt x="445770" y="396240"/>
                      <a:pt x="424180" y="419100"/>
                    </a:cubicBezTo>
                    <a:cubicBezTo>
                      <a:pt x="408940" y="435610"/>
                      <a:pt x="377190" y="453390"/>
                      <a:pt x="377190" y="453390"/>
                    </a:cubicBezTo>
                  </a:path>
                </a:pathLst>
              </a:custGeom>
              <a:solidFill>
                <a:srgbClr val="306E7B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79241" y="9632420"/>
              <a:ext cx="603564" cy="581255"/>
              <a:chOff x="0" y="0"/>
              <a:chExt cx="618490" cy="59563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9530" y="49530"/>
                <a:ext cx="519430" cy="497840"/>
              </a:xfrm>
              <a:custGeom>
                <a:avLst/>
                <a:gdLst/>
                <a:ahLst/>
                <a:cxnLst/>
                <a:rect l="l" t="t" r="r" b="b"/>
                <a:pathLst>
                  <a:path w="519430" h="497840">
                    <a:moveTo>
                      <a:pt x="186690" y="480060"/>
                    </a:moveTo>
                    <a:cubicBezTo>
                      <a:pt x="66040" y="410210"/>
                      <a:pt x="49530" y="389890"/>
                      <a:pt x="36830" y="368300"/>
                    </a:cubicBezTo>
                    <a:cubicBezTo>
                      <a:pt x="22860" y="345440"/>
                      <a:pt x="12700" y="320040"/>
                      <a:pt x="7620" y="294640"/>
                    </a:cubicBezTo>
                    <a:cubicBezTo>
                      <a:pt x="2540" y="269240"/>
                      <a:pt x="0" y="241300"/>
                      <a:pt x="2540" y="215900"/>
                    </a:cubicBezTo>
                    <a:cubicBezTo>
                      <a:pt x="5080" y="190500"/>
                      <a:pt x="12700" y="163830"/>
                      <a:pt x="24130" y="140970"/>
                    </a:cubicBezTo>
                    <a:cubicBezTo>
                      <a:pt x="35560" y="118110"/>
                      <a:pt x="50800" y="95250"/>
                      <a:pt x="68580" y="76200"/>
                    </a:cubicBezTo>
                    <a:cubicBezTo>
                      <a:pt x="86360" y="57150"/>
                      <a:pt x="107950" y="40640"/>
                      <a:pt x="130810" y="27940"/>
                    </a:cubicBezTo>
                    <a:cubicBezTo>
                      <a:pt x="153670" y="16510"/>
                      <a:pt x="180340" y="7620"/>
                      <a:pt x="205740" y="3810"/>
                    </a:cubicBezTo>
                    <a:cubicBezTo>
                      <a:pt x="231140" y="0"/>
                      <a:pt x="259080" y="0"/>
                      <a:pt x="284480" y="3810"/>
                    </a:cubicBezTo>
                    <a:cubicBezTo>
                      <a:pt x="309880" y="7620"/>
                      <a:pt x="335280" y="17780"/>
                      <a:pt x="358140" y="29210"/>
                    </a:cubicBezTo>
                    <a:cubicBezTo>
                      <a:pt x="381000" y="41910"/>
                      <a:pt x="402590" y="57150"/>
                      <a:pt x="420370" y="76200"/>
                    </a:cubicBezTo>
                    <a:cubicBezTo>
                      <a:pt x="438150" y="95250"/>
                      <a:pt x="453390" y="118110"/>
                      <a:pt x="464820" y="140970"/>
                    </a:cubicBezTo>
                    <a:cubicBezTo>
                      <a:pt x="476250" y="165100"/>
                      <a:pt x="483870" y="191770"/>
                      <a:pt x="486410" y="217170"/>
                    </a:cubicBezTo>
                    <a:cubicBezTo>
                      <a:pt x="488950" y="242570"/>
                      <a:pt x="487680" y="270510"/>
                      <a:pt x="481330" y="295910"/>
                    </a:cubicBezTo>
                    <a:cubicBezTo>
                      <a:pt x="474980" y="321310"/>
                      <a:pt x="464820" y="346710"/>
                      <a:pt x="452120" y="368300"/>
                    </a:cubicBezTo>
                    <a:cubicBezTo>
                      <a:pt x="438150" y="389890"/>
                      <a:pt x="420370" y="411480"/>
                      <a:pt x="401320" y="427990"/>
                    </a:cubicBezTo>
                    <a:cubicBezTo>
                      <a:pt x="381000" y="444500"/>
                      <a:pt x="358140" y="458470"/>
                      <a:pt x="334010" y="468630"/>
                    </a:cubicBezTo>
                    <a:cubicBezTo>
                      <a:pt x="309880" y="477520"/>
                      <a:pt x="283210" y="483870"/>
                      <a:pt x="257810" y="485140"/>
                    </a:cubicBezTo>
                    <a:cubicBezTo>
                      <a:pt x="232410" y="486410"/>
                      <a:pt x="204470" y="485140"/>
                      <a:pt x="179070" y="477520"/>
                    </a:cubicBezTo>
                    <a:cubicBezTo>
                      <a:pt x="153670" y="469900"/>
                      <a:pt x="129540" y="458470"/>
                      <a:pt x="107950" y="443230"/>
                    </a:cubicBezTo>
                    <a:cubicBezTo>
                      <a:pt x="86360" y="429260"/>
                      <a:pt x="66040" y="410210"/>
                      <a:pt x="50800" y="389890"/>
                    </a:cubicBezTo>
                    <a:cubicBezTo>
                      <a:pt x="35560" y="369570"/>
                      <a:pt x="22860" y="344170"/>
                      <a:pt x="13970" y="320040"/>
                    </a:cubicBezTo>
                    <a:cubicBezTo>
                      <a:pt x="6350" y="295910"/>
                      <a:pt x="1270" y="267970"/>
                      <a:pt x="1270" y="242570"/>
                    </a:cubicBezTo>
                    <a:cubicBezTo>
                      <a:pt x="1270" y="217170"/>
                      <a:pt x="6350" y="189230"/>
                      <a:pt x="13970" y="165100"/>
                    </a:cubicBezTo>
                    <a:cubicBezTo>
                      <a:pt x="22860" y="140970"/>
                      <a:pt x="35560" y="115570"/>
                      <a:pt x="50800" y="95250"/>
                    </a:cubicBezTo>
                    <a:cubicBezTo>
                      <a:pt x="66040" y="74930"/>
                      <a:pt x="86360" y="55880"/>
                      <a:pt x="107950" y="41910"/>
                    </a:cubicBezTo>
                    <a:cubicBezTo>
                      <a:pt x="129540" y="27940"/>
                      <a:pt x="154940" y="15240"/>
                      <a:pt x="180340" y="8890"/>
                    </a:cubicBezTo>
                    <a:cubicBezTo>
                      <a:pt x="205740" y="2540"/>
                      <a:pt x="232410" y="0"/>
                      <a:pt x="257810" y="1270"/>
                    </a:cubicBezTo>
                    <a:cubicBezTo>
                      <a:pt x="283210" y="2540"/>
                      <a:pt x="309880" y="8890"/>
                      <a:pt x="335280" y="17780"/>
                    </a:cubicBezTo>
                    <a:cubicBezTo>
                      <a:pt x="363220" y="27940"/>
                      <a:pt x="392430" y="39370"/>
                      <a:pt x="417830" y="59690"/>
                    </a:cubicBezTo>
                    <a:cubicBezTo>
                      <a:pt x="445770" y="81280"/>
                      <a:pt x="476250" y="114300"/>
                      <a:pt x="492760" y="147320"/>
                    </a:cubicBezTo>
                    <a:cubicBezTo>
                      <a:pt x="509270" y="180340"/>
                      <a:pt x="516890" y="228600"/>
                      <a:pt x="518160" y="260350"/>
                    </a:cubicBezTo>
                    <a:cubicBezTo>
                      <a:pt x="519430" y="281940"/>
                      <a:pt x="516890" y="295910"/>
                      <a:pt x="510540" y="317500"/>
                    </a:cubicBezTo>
                    <a:cubicBezTo>
                      <a:pt x="500380" y="347980"/>
                      <a:pt x="480060" y="391160"/>
                      <a:pt x="454660" y="419100"/>
                    </a:cubicBezTo>
                    <a:cubicBezTo>
                      <a:pt x="429260" y="447040"/>
                      <a:pt x="393700" y="471170"/>
                      <a:pt x="358140" y="483870"/>
                    </a:cubicBezTo>
                    <a:cubicBezTo>
                      <a:pt x="322580" y="496570"/>
                      <a:pt x="274320" y="497840"/>
                      <a:pt x="242570" y="495300"/>
                    </a:cubicBezTo>
                    <a:cubicBezTo>
                      <a:pt x="220980" y="494030"/>
                      <a:pt x="186690" y="480060"/>
                      <a:pt x="186690" y="48006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7257636" y="3563321"/>
              <a:ext cx="8630837" cy="3644930"/>
              <a:chOff x="0" y="0"/>
              <a:chExt cx="8844280" cy="373507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48260" y="49530"/>
                <a:ext cx="8749030" cy="3638550"/>
              </a:xfrm>
              <a:custGeom>
                <a:avLst/>
                <a:gdLst/>
                <a:ahLst/>
                <a:cxnLst/>
                <a:rect l="l" t="t" r="r" b="b"/>
                <a:pathLst>
                  <a:path w="8749030" h="3638550">
                    <a:moveTo>
                      <a:pt x="7620" y="2433320"/>
                    </a:moveTo>
                    <a:cubicBezTo>
                      <a:pt x="52070" y="1988820"/>
                      <a:pt x="30480" y="1924050"/>
                      <a:pt x="33020" y="1835150"/>
                    </a:cubicBezTo>
                    <a:cubicBezTo>
                      <a:pt x="35560" y="1727200"/>
                      <a:pt x="19050" y="1558290"/>
                      <a:pt x="74930" y="1474470"/>
                    </a:cubicBezTo>
                    <a:cubicBezTo>
                      <a:pt x="124460" y="1400810"/>
                      <a:pt x="236220" y="1339850"/>
                      <a:pt x="323850" y="1338580"/>
                    </a:cubicBezTo>
                    <a:cubicBezTo>
                      <a:pt x="420370" y="1337310"/>
                      <a:pt x="535940" y="1438910"/>
                      <a:pt x="631190" y="1497330"/>
                    </a:cubicBezTo>
                    <a:cubicBezTo>
                      <a:pt x="721360" y="1553210"/>
                      <a:pt x="788670" y="1657350"/>
                      <a:pt x="881380" y="1681480"/>
                    </a:cubicBezTo>
                    <a:cubicBezTo>
                      <a:pt x="974090" y="1705610"/>
                      <a:pt x="1094740" y="1675130"/>
                      <a:pt x="1186180" y="1643380"/>
                    </a:cubicBezTo>
                    <a:cubicBezTo>
                      <a:pt x="1272540" y="1614170"/>
                      <a:pt x="1329690" y="1516380"/>
                      <a:pt x="1418590" y="1506220"/>
                    </a:cubicBezTo>
                    <a:cubicBezTo>
                      <a:pt x="1524000" y="1493520"/>
                      <a:pt x="1708150" y="1543050"/>
                      <a:pt x="1781810" y="1615440"/>
                    </a:cubicBezTo>
                    <a:cubicBezTo>
                      <a:pt x="1844040" y="1676400"/>
                      <a:pt x="1844040" y="1788160"/>
                      <a:pt x="1864360" y="1875790"/>
                    </a:cubicBezTo>
                    <a:cubicBezTo>
                      <a:pt x="1884680" y="1963420"/>
                      <a:pt x="1883410" y="2052320"/>
                      <a:pt x="1906270" y="2141220"/>
                    </a:cubicBezTo>
                    <a:cubicBezTo>
                      <a:pt x="1930400" y="2236470"/>
                      <a:pt x="1950720" y="2358390"/>
                      <a:pt x="2010410" y="2429510"/>
                    </a:cubicBezTo>
                    <a:cubicBezTo>
                      <a:pt x="2067560" y="2496820"/>
                      <a:pt x="2139950" y="2518410"/>
                      <a:pt x="2250440" y="2565400"/>
                    </a:cubicBezTo>
                    <a:cubicBezTo>
                      <a:pt x="2466340" y="2658110"/>
                      <a:pt x="3016250" y="2805430"/>
                      <a:pt x="3246120" y="2868930"/>
                    </a:cubicBezTo>
                    <a:cubicBezTo>
                      <a:pt x="3366770" y="2901950"/>
                      <a:pt x="3429000" y="2915920"/>
                      <a:pt x="3522980" y="2937510"/>
                    </a:cubicBezTo>
                    <a:cubicBezTo>
                      <a:pt x="3618230" y="2959100"/>
                      <a:pt x="3716020" y="2979420"/>
                      <a:pt x="3813810" y="2995930"/>
                    </a:cubicBezTo>
                    <a:cubicBezTo>
                      <a:pt x="3912870" y="3012440"/>
                      <a:pt x="4018280" y="3032760"/>
                      <a:pt x="4114800" y="3036570"/>
                    </a:cubicBezTo>
                    <a:cubicBezTo>
                      <a:pt x="4203700" y="3040380"/>
                      <a:pt x="4304030" y="3060700"/>
                      <a:pt x="4371340" y="3022600"/>
                    </a:cubicBezTo>
                    <a:cubicBezTo>
                      <a:pt x="4441190" y="2983230"/>
                      <a:pt x="4484370" y="2881630"/>
                      <a:pt x="4521200" y="2795270"/>
                    </a:cubicBezTo>
                    <a:cubicBezTo>
                      <a:pt x="4561840" y="2701290"/>
                      <a:pt x="4555490" y="2570480"/>
                      <a:pt x="4598670" y="2476500"/>
                    </a:cubicBezTo>
                    <a:cubicBezTo>
                      <a:pt x="4638040" y="2390140"/>
                      <a:pt x="4695190" y="2331720"/>
                      <a:pt x="4762500" y="2249170"/>
                    </a:cubicBezTo>
                    <a:cubicBezTo>
                      <a:pt x="4851400" y="2139950"/>
                      <a:pt x="4993640" y="1981200"/>
                      <a:pt x="5097780" y="1884680"/>
                    </a:cubicBezTo>
                    <a:cubicBezTo>
                      <a:pt x="5176520" y="1811020"/>
                      <a:pt x="5227320" y="1765300"/>
                      <a:pt x="5320030" y="1706880"/>
                    </a:cubicBezTo>
                    <a:cubicBezTo>
                      <a:pt x="5449570" y="1625600"/>
                      <a:pt x="5651500" y="1536700"/>
                      <a:pt x="5817870" y="1471930"/>
                    </a:cubicBezTo>
                    <a:cubicBezTo>
                      <a:pt x="5976620" y="1410970"/>
                      <a:pt x="6136640" y="1385570"/>
                      <a:pt x="6295390" y="1324610"/>
                    </a:cubicBezTo>
                    <a:cubicBezTo>
                      <a:pt x="6460490" y="1261110"/>
                      <a:pt x="6649720" y="1150620"/>
                      <a:pt x="6785610" y="1096010"/>
                    </a:cubicBezTo>
                    <a:cubicBezTo>
                      <a:pt x="6878320" y="1059180"/>
                      <a:pt x="6925310" y="1059180"/>
                      <a:pt x="7023100" y="1016000"/>
                    </a:cubicBezTo>
                    <a:cubicBezTo>
                      <a:pt x="7200900" y="938530"/>
                      <a:pt x="7585710" y="732790"/>
                      <a:pt x="7745730" y="623570"/>
                    </a:cubicBezTo>
                    <a:cubicBezTo>
                      <a:pt x="7833360" y="563880"/>
                      <a:pt x="7871460" y="521970"/>
                      <a:pt x="7934960" y="464820"/>
                    </a:cubicBezTo>
                    <a:cubicBezTo>
                      <a:pt x="8004810" y="401320"/>
                      <a:pt x="8092440" y="326390"/>
                      <a:pt x="8145780" y="257810"/>
                    </a:cubicBezTo>
                    <a:cubicBezTo>
                      <a:pt x="8187690" y="203200"/>
                      <a:pt x="8205470" y="130810"/>
                      <a:pt x="8239760" y="92710"/>
                    </a:cubicBezTo>
                    <a:cubicBezTo>
                      <a:pt x="8263890" y="64770"/>
                      <a:pt x="8288020" y="50800"/>
                      <a:pt x="8315960" y="35560"/>
                    </a:cubicBezTo>
                    <a:cubicBezTo>
                      <a:pt x="8343900" y="21590"/>
                      <a:pt x="8375650" y="10160"/>
                      <a:pt x="8406130" y="5080"/>
                    </a:cubicBezTo>
                    <a:cubicBezTo>
                      <a:pt x="8436610" y="0"/>
                      <a:pt x="8470900" y="0"/>
                      <a:pt x="8501380" y="5080"/>
                    </a:cubicBezTo>
                    <a:cubicBezTo>
                      <a:pt x="8531860" y="10160"/>
                      <a:pt x="8563610" y="20320"/>
                      <a:pt x="8591550" y="35560"/>
                    </a:cubicBezTo>
                    <a:cubicBezTo>
                      <a:pt x="8619490" y="49530"/>
                      <a:pt x="8644890" y="69850"/>
                      <a:pt x="8666480" y="92710"/>
                    </a:cubicBezTo>
                    <a:cubicBezTo>
                      <a:pt x="8688070" y="115570"/>
                      <a:pt x="8707120" y="143510"/>
                      <a:pt x="8719820" y="171450"/>
                    </a:cubicBezTo>
                    <a:cubicBezTo>
                      <a:pt x="8732520" y="200660"/>
                      <a:pt x="8741410" y="232410"/>
                      <a:pt x="8745220" y="264160"/>
                    </a:cubicBezTo>
                    <a:cubicBezTo>
                      <a:pt x="8749030" y="294640"/>
                      <a:pt x="8746490" y="327660"/>
                      <a:pt x="8740140" y="358140"/>
                    </a:cubicBezTo>
                    <a:cubicBezTo>
                      <a:pt x="8733790" y="388620"/>
                      <a:pt x="8721090" y="420370"/>
                      <a:pt x="8704580" y="447040"/>
                    </a:cubicBezTo>
                    <a:cubicBezTo>
                      <a:pt x="8688070" y="473710"/>
                      <a:pt x="8667750" y="499110"/>
                      <a:pt x="8643620" y="519430"/>
                    </a:cubicBezTo>
                    <a:cubicBezTo>
                      <a:pt x="8619490" y="539750"/>
                      <a:pt x="8590280" y="557530"/>
                      <a:pt x="8561070" y="568960"/>
                    </a:cubicBezTo>
                    <a:cubicBezTo>
                      <a:pt x="8531860" y="580390"/>
                      <a:pt x="8500110" y="588010"/>
                      <a:pt x="8468360" y="589280"/>
                    </a:cubicBezTo>
                    <a:cubicBezTo>
                      <a:pt x="8437880" y="590550"/>
                      <a:pt x="8404860" y="586740"/>
                      <a:pt x="8374380" y="577850"/>
                    </a:cubicBezTo>
                    <a:cubicBezTo>
                      <a:pt x="8343900" y="568960"/>
                      <a:pt x="8313420" y="556260"/>
                      <a:pt x="8288020" y="538480"/>
                    </a:cubicBezTo>
                    <a:cubicBezTo>
                      <a:pt x="8262620" y="520700"/>
                      <a:pt x="8238490" y="497840"/>
                      <a:pt x="8219440" y="472440"/>
                    </a:cubicBezTo>
                    <a:cubicBezTo>
                      <a:pt x="8200390" y="447040"/>
                      <a:pt x="8185150" y="417830"/>
                      <a:pt x="8174990" y="388620"/>
                    </a:cubicBezTo>
                    <a:cubicBezTo>
                      <a:pt x="8164830" y="359410"/>
                      <a:pt x="8159750" y="326390"/>
                      <a:pt x="8159750" y="294640"/>
                    </a:cubicBezTo>
                    <a:cubicBezTo>
                      <a:pt x="8159750" y="262890"/>
                      <a:pt x="8164830" y="229870"/>
                      <a:pt x="8174990" y="200660"/>
                    </a:cubicBezTo>
                    <a:cubicBezTo>
                      <a:pt x="8185150" y="171450"/>
                      <a:pt x="8200390" y="142240"/>
                      <a:pt x="8219440" y="116840"/>
                    </a:cubicBezTo>
                    <a:cubicBezTo>
                      <a:pt x="8238490" y="92710"/>
                      <a:pt x="8262620" y="69850"/>
                      <a:pt x="8288020" y="52070"/>
                    </a:cubicBezTo>
                    <a:cubicBezTo>
                      <a:pt x="8313420" y="34290"/>
                      <a:pt x="8343900" y="20320"/>
                      <a:pt x="8374380" y="11430"/>
                    </a:cubicBezTo>
                    <a:cubicBezTo>
                      <a:pt x="8404860" y="2540"/>
                      <a:pt x="8437880" y="0"/>
                      <a:pt x="8469630" y="1270"/>
                    </a:cubicBezTo>
                    <a:cubicBezTo>
                      <a:pt x="8501380" y="2540"/>
                      <a:pt x="8533130" y="10160"/>
                      <a:pt x="8562340" y="21590"/>
                    </a:cubicBezTo>
                    <a:cubicBezTo>
                      <a:pt x="8591550" y="33020"/>
                      <a:pt x="8619490" y="50800"/>
                      <a:pt x="8643620" y="71120"/>
                    </a:cubicBezTo>
                    <a:cubicBezTo>
                      <a:pt x="8667750" y="91440"/>
                      <a:pt x="8689340" y="116840"/>
                      <a:pt x="8705850" y="143510"/>
                    </a:cubicBezTo>
                    <a:cubicBezTo>
                      <a:pt x="8722360" y="170180"/>
                      <a:pt x="8733790" y="201930"/>
                      <a:pt x="8740140" y="232410"/>
                    </a:cubicBezTo>
                    <a:cubicBezTo>
                      <a:pt x="8746490" y="262890"/>
                      <a:pt x="8749030" y="295910"/>
                      <a:pt x="8745220" y="327660"/>
                    </a:cubicBezTo>
                    <a:cubicBezTo>
                      <a:pt x="8741410" y="358140"/>
                      <a:pt x="8733790" y="387350"/>
                      <a:pt x="8719820" y="419100"/>
                    </a:cubicBezTo>
                    <a:cubicBezTo>
                      <a:pt x="8702040" y="459740"/>
                      <a:pt x="8679180" y="496570"/>
                      <a:pt x="8638540" y="549910"/>
                    </a:cubicBezTo>
                    <a:cubicBezTo>
                      <a:pt x="8562340" y="651510"/>
                      <a:pt x="8379460" y="864870"/>
                      <a:pt x="8266430" y="962660"/>
                    </a:cubicBezTo>
                    <a:cubicBezTo>
                      <a:pt x="8188960" y="1029970"/>
                      <a:pt x="8135620" y="1052830"/>
                      <a:pt x="8049260" y="1108710"/>
                    </a:cubicBezTo>
                    <a:cubicBezTo>
                      <a:pt x="7928610" y="1186180"/>
                      <a:pt x="7781290" y="1292860"/>
                      <a:pt x="7607300" y="1381760"/>
                    </a:cubicBezTo>
                    <a:cubicBezTo>
                      <a:pt x="7379970" y="1497330"/>
                      <a:pt x="6979920" y="1619250"/>
                      <a:pt x="6786880" y="1714500"/>
                    </a:cubicBezTo>
                    <a:cubicBezTo>
                      <a:pt x="6675120" y="1769110"/>
                      <a:pt x="6644640" y="1812290"/>
                      <a:pt x="6532880" y="1861820"/>
                    </a:cubicBezTo>
                    <a:cubicBezTo>
                      <a:pt x="6341110" y="1946910"/>
                      <a:pt x="5935980" y="1992630"/>
                      <a:pt x="5717540" y="2119630"/>
                    </a:cubicBezTo>
                    <a:cubicBezTo>
                      <a:pt x="5535930" y="2225040"/>
                      <a:pt x="5389880" y="2397760"/>
                      <a:pt x="5284470" y="2520950"/>
                    </a:cubicBezTo>
                    <a:cubicBezTo>
                      <a:pt x="5209540" y="2608580"/>
                      <a:pt x="5157470" y="2679700"/>
                      <a:pt x="5118100" y="2766060"/>
                    </a:cubicBezTo>
                    <a:cubicBezTo>
                      <a:pt x="5080000" y="2849880"/>
                      <a:pt x="5085080" y="2947670"/>
                      <a:pt x="5049520" y="3030220"/>
                    </a:cubicBezTo>
                    <a:cubicBezTo>
                      <a:pt x="5013960" y="3114040"/>
                      <a:pt x="4958080" y="3190240"/>
                      <a:pt x="4903470" y="3266440"/>
                    </a:cubicBezTo>
                    <a:cubicBezTo>
                      <a:pt x="4847590" y="3343910"/>
                      <a:pt x="4792980" y="3431540"/>
                      <a:pt x="4719320" y="3489960"/>
                    </a:cubicBezTo>
                    <a:cubicBezTo>
                      <a:pt x="4648200" y="3547110"/>
                      <a:pt x="4556760" y="3587750"/>
                      <a:pt x="4470400" y="3611880"/>
                    </a:cubicBezTo>
                    <a:cubicBezTo>
                      <a:pt x="4386580" y="3634740"/>
                      <a:pt x="4321810" y="3638550"/>
                      <a:pt x="4211320" y="3634740"/>
                    </a:cubicBezTo>
                    <a:cubicBezTo>
                      <a:pt x="4014470" y="3627120"/>
                      <a:pt x="3608070" y="3542030"/>
                      <a:pt x="3393440" y="3498850"/>
                    </a:cubicBezTo>
                    <a:cubicBezTo>
                      <a:pt x="3252470" y="3470910"/>
                      <a:pt x="3173730" y="3453130"/>
                      <a:pt x="3045460" y="3416300"/>
                    </a:cubicBezTo>
                    <a:cubicBezTo>
                      <a:pt x="2882900" y="3369310"/>
                      <a:pt x="2647950" y="3275330"/>
                      <a:pt x="2498090" y="3230880"/>
                    </a:cubicBezTo>
                    <a:cubicBezTo>
                      <a:pt x="2396490" y="3201670"/>
                      <a:pt x="2326640" y="3191510"/>
                      <a:pt x="2240280" y="3166110"/>
                    </a:cubicBezTo>
                    <a:cubicBezTo>
                      <a:pt x="2151380" y="3139440"/>
                      <a:pt x="2058670" y="3108960"/>
                      <a:pt x="1973580" y="3073400"/>
                    </a:cubicBezTo>
                    <a:cubicBezTo>
                      <a:pt x="1889760" y="3039110"/>
                      <a:pt x="1804670" y="3012440"/>
                      <a:pt x="1732280" y="2957830"/>
                    </a:cubicBezTo>
                    <a:cubicBezTo>
                      <a:pt x="1653540" y="2898140"/>
                      <a:pt x="1581150" y="2825750"/>
                      <a:pt x="1521460" y="2724150"/>
                    </a:cubicBezTo>
                    <a:cubicBezTo>
                      <a:pt x="1440180" y="2588260"/>
                      <a:pt x="1362710" y="2338070"/>
                      <a:pt x="1333500" y="2186940"/>
                    </a:cubicBezTo>
                    <a:cubicBezTo>
                      <a:pt x="1313180" y="2081530"/>
                      <a:pt x="1285240" y="1931670"/>
                      <a:pt x="1319530" y="1912620"/>
                    </a:cubicBezTo>
                    <a:cubicBezTo>
                      <a:pt x="1353820" y="1893570"/>
                      <a:pt x="1541780" y="2018030"/>
                      <a:pt x="1540510" y="2071370"/>
                    </a:cubicBezTo>
                    <a:cubicBezTo>
                      <a:pt x="1539240" y="2129790"/>
                      <a:pt x="1360170" y="2209800"/>
                      <a:pt x="1266190" y="2245360"/>
                    </a:cubicBezTo>
                    <a:cubicBezTo>
                      <a:pt x="1179830" y="2278380"/>
                      <a:pt x="1088390" y="2293620"/>
                      <a:pt x="1000760" y="2289810"/>
                    </a:cubicBezTo>
                    <a:cubicBezTo>
                      <a:pt x="915670" y="2286000"/>
                      <a:pt x="826770" y="2259330"/>
                      <a:pt x="748030" y="2226310"/>
                    </a:cubicBezTo>
                    <a:cubicBezTo>
                      <a:pt x="670560" y="2193290"/>
                      <a:pt x="593090" y="2151380"/>
                      <a:pt x="530860" y="2094230"/>
                    </a:cubicBezTo>
                    <a:cubicBezTo>
                      <a:pt x="466090" y="2034540"/>
                      <a:pt x="370840" y="1944370"/>
                      <a:pt x="368300" y="1869440"/>
                    </a:cubicBezTo>
                    <a:cubicBezTo>
                      <a:pt x="365760" y="1797050"/>
                      <a:pt x="471170" y="1644650"/>
                      <a:pt x="502920" y="1649730"/>
                    </a:cubicBezTo>
                    <a:cubicBezTo>
                      <a:pt x="537210" y="1656080"/>
                      <a:pt x="554990" y="1842770"/>
                      <a:pt x="562610" y="1935480"/>
                    </a:cubicBezTo>
                    <a:cubicBezTo>
                      <a:pt x="570230" y="2020570"/>
                      <a:pt x="563880" y="2095500"/>
                      <a:pt x="553720" y="2184400"/>
                    </a:cubicBezTo>
                    <a:cubicBezTo>
                      <a:pt x="542290" y="2291080"/>
                      <a:pt x="514350" y="2448560"/>
                      <a:pt x="488950" y="2529840"/>
                    </a:cubicBezTo>
                    <a:cubicBezTo>
                      <a:pt x="473710" y="2576830"/>
                      <a:pt x="463550" y="2607310"/>
                      <a:pt x="439420" y="2636520"/>
                    </a:cubicBezTo>
                    <a:cubicBezTo>
                      <a:pt x="415290" y="2665730"/>
                      <a:pt x="374650" y="2693670"/>
                      <a:pt x="345440" y="2707640"/>
                    </a:cubicBezTo>
                    <a:cubicBezTo>
                      <a:pt x="325120" y="2717800"/>
                      <a:pt x="311150" y="2721610"/>
                      <a:pt x="288290" y="2724150"/>
                    </a:cubicBezTo>
                    <a:cubicBezTo>
                      <a:pt x="256540" y="2727960"/>
                      <a:pt x="201930" y="2722880"/>
                      <a:pt x="171450" y="2715260"/>
                    </a:cubicBezTo>
                    <a:cubicBezTo>
                      <a:pt x="149860" y="2708910"/>
                      <a:pt x="135890" y="2702560"/>
                      <a:pt x="118110" y="2689860"/>
                    </a:cubicBezTo>
                    <a:cubicBezTo>
                      <a:pt x="92710" y="2670810"/>
                      <a:pt x="55880" y="2637790"/>
                      <a:pt x="36830" y="2604770"/>
                    </a:cubicBezTo>
                    <a:cubicBezTo>
                      <a:pt x="17780" y="2571750"/>
                      <a:pt x="6350" y="2524760"/>
                      <a:pt x="2540" y="2493010"/>
                    </a:cubicBezTo>
                    <a:cubicBezTo>
                      <a:pt x="0" y="2470150"/>
                      <a:pt x="7620" y="2433320"/>
                      <a:pt x="7620" y="243332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5304014" y="0"/>
              <a:ext cx="12317904" cy="6514026"/>
              <a:chOff x="0" y="0"/>
              <a:chExt cx="12622530" cy="667512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50800" y="45720"/>
                <a:ext cx="12522200" cy="6583680"/>
              </a:xfrm>
              <a:custGeom>
                <a:avLst/>
                <a:gdLst/>
                <a:ahLst/>
                <a:cxnLst/>
                <a:rect l="l" t="t" r="r" b="b"/>
                <a:pathLst>
                  <a:path w="12522200" h="6583680">
                    <a:moveTo>
                      <a:pt x="0" y="3851910"/>
                    </a:moveTo>
                    <a:cubicBezTo>
                      <a:pt x="52070" y="3228340"/>
                      <a:pt x="154940" y="3025140"/>
                      <a:pt x="193040" y="2882900"/>
                    </a:cubicBezTo>
                    <a:cubicBezTo>
                      <a:pt x="218440" y="2785110"/>
                      <a:pt x="229870" y="2736850"/>
                      <a:pt x="242570" y="2628900"/>
                    </a:cubicBezTo>
                    <a:cubicBezTo>
                      <a:pt x="264160" y="2444750"/>
                      <a:pt x="267970" y="2104390"/>
                      <a:pt x="269240" y="1874520"/>
                    </a:cubicBezTo>
                    <a:cubicBezTo>
                      <a:pt x="270510" y="1681480"/>
                      <a:pt x="251460" y="1499870"/>
                      <a:pt x="254000" y="1343660"/>
                    </a:cubicBezTo>
                    <a:cubicBezTo>
                      <a:pt x="256540" y="1220470"/>
                      <a:pt x="238760" y="1102360"/>
                      <a:pt x="274320" y="1012190"/>
                    </a:cubicBezTo>
                    <a:cubicBezTo>
                      <a:pt x="304800" y="934720"/>
                      <a:pt x="365760" y="867410"/>
                      <a:pt x="431800" y="826770"/>
                    </a:cubicBezTo>
                    <a:cubicBezTo>
                      <a:pt x="499110" y="784860"/>
                      <a:pt x="599440" y="802640"/>
                      <a:pt x="675640" y="767080"/>
                    </a:cubicBezTo>
                    <a:cubicBezTo>
                      <a:pt x="756920" y="730250"/>
                      <a:pt x="821690" y="648970"/>
                      <a:pt x="904240" y="603250"/>
                    </a:cubicBezTo>
                    <a:cubicBezTo>
                      <a:pt x="988060" y="556260"/>
                      <a:pt x="1070610" y="529590"/>
                      <a:pt x="1176020" y="487680"/>
                    </a:cubicBezTo>
                    <a:cubicBezTo>
                      <a:pt x="1320800" y="430530"/>
                      <a:pt x="1502410" y="361950"/>
                      <a:pt x="1695450" y="298450"/>
                    </a:cubicBezTo>
                    <a:cubicBezTo>
                      <a:pt x="1934210" y="219710"/>
                      <a:pt x="2305050" y="107950"/>
                      <a:pt x="2501900" y="58420"/>
                    </a:cubicBezTo>
                    <a:cubicBezTo>
                      <a:pt x="2613660" y="30480"/>
                      <a:pt x="2677160" y="0"/>
                      <a:pt x="2766060" y="5080"/>
                    </a:cubicBezTo>
                    <a:cubicBezTo>
                      <a:pt x="2858770" y="10160"/>
                      <a:pt x="2981960" y="40640"/>
                      <a:pt x="3045460" y="97790"/>
                    </a:cubicBezTo>
                    <a:cubicBezTo>
                      <a:pt x="3103880" y="149860"/>
                      <a:pt x="3121660" y="241300"/>
                      <a:pt x="3145790" y="322580"/>
                    </a:cubicBezTo>
                    <a:cubicBezTo>
                      <a:pt x="3172460" y="408940"/>
                      <a:pt x="3169920" y="494030"/>
                      <a:pt x="3192780" y="601980"/>
                    </a:cubicBezTo>
                    <a:cubicBezTo>
                      <a:pt x="3224530" y="751840"/>
                      <a:pt x="3305810" y="958850"/>
                      <a:pt x="3331210" y="1135380"/>
                    </a:cubicBezTo>
                    <a:cubicBezTo>
                      <a:pt x="3355340" y="1304290"/>
                      <a:pt x="3394710" y="1619250"/>
                      <a:pt x="3348990" y="1638300"/>
                    </a:cubicBezTo>
                    <a:cubicBezTo>
                      <a:pt x="3314700" y="1652270"/>
                      <a:pt x="3141980" y="1460500"/>
                      <a:pt x="3157220" y="1427480"/>
                    </a:cubicBezTo>
                    <a:cubicBezTo>
                      <a:pt x="3171190" y="1397000"/>
                      <a:pt x="3342640" y="1466850"/>
                      <a:pt x="3402330" y="1430020"/>
                    </a:cubicBezTo>
                    <a:cubicBezTo>
                      <a:pt x="3463290" y="1393190"/>
                      <a:pt x="3463290" y="1262380"/>
                      <a:pt x="3519170" y="1202690"/>
                    </a:cubicBezTo>
                    <a:cubicBezTo>
                      <a:pt x="3576320" y="1141730"/>
                      <a:pt x="3660140" y="1087120"/>
                      <a:pt x="3743960" y="1068070"/>
                    </a:cubicBezTo>
                    <a:cubicBezTo>
                      <a:pt x="3834130" y="1047750"/>
                      <a:pt x="3952240" y="1075690"/>
                      <a:pt x="4044950" y="1099820"/>
                    </a:cubicBezTo>
                    <a:cubicBezTo>
                      <a:pt x="4128770" y="1121410"/>
                      <a:pt x="4211320" y="1146810"/>
                      <a:pt x="4277360" y="1197610"/>
                    </a:cubicBezTo>
                    <a:cubicBezTo>
                      <a:pt x="4345940" y="1250950"/>
                      <a:pt x="4405630" y="1337310"/>
                      <a:pt x="4443730" y="1417320"/>
                    </a:cubicBezTo>
                    <a:cubicBezTo>
                      <a:pt x="4479290" y="1493520"/>
                      <a:pt x="4485640" y="1578610"/>
                      <a:pt x="4502150" y="1663700"/>
                    </a:cubicBezTo>
                    <a:cubicBezTo>
                      <a:pt x="4519930" y="1753870"/>
                      <a:pt x="4513580" y="1856740"/>
                      <a:pt x="4544060" y="1943100"/>
                    </a:cubicBezTo>
                    <a:cubicBezTo>
                      <a:pt x="4574540" y="2029460"/>
                      <a:pt x="4612640" y="2138680"/>
                      <a:pt x="4682490" y="2183130"/>
                    </a:cubicBezTo>
                    <a:cubicBezTo>
                      <a:pt x="4753610" y="2227580"/>
                      <a:pt x="4878070" y="2190750"/>
                      <a:pt x="4969510" y="2205990"/>
                    </a:cubicBezTo>
                    <a:cubicBezTo>
                      <a:pt x="5054600" y="2219960"/>
                      <a:pt x="5134610" y="2233930"/>
                      <a:pt x="5214620" y="2268220"/>
                    </a:cubicBezTo>
                    <a:cubicBezTo>
                      <a:pt x="5302250" y="2306320"/>
                      <a:pt x="5407660" y="2358390"/>
                      <a:pt x="5473700" y="2429510"/>
                    </a:cubicBezTo>
                    <a:cubicBezTo>
                      <a:pt x="5539740" y="2500630"/>
                      <a:pt x="5581650" y="2606040"/>
                      <a:pt x="5613400" y="2694940"/>
                    </a:cubicBezTo>
                    <a:cubicBezTo>
                      <a:pt x="5641340" y="2776220"/>
                      <a:pt x="5683250" y="2928620"/>
                      <a:pt x="5660390" y="2941320"/>
                    </a:cubicBezTo>
                    <a:cubicBezTo>
                      <a:pt x="5638800" y="2954020"/>
                      <a:pt x="5469890" y="2806700"/>
                      <a:pt x="5481320" y="2771140"/>
                    </a:cubicBezTo>
                    <a:cubicBezTo>
                      <a:pt x="5492750" y="2734310"/>
                      <a:pt x="5662930" y="2747010"/>
                      <a:pt x="5749290" y="2730500"/>
                    </a:cubicBezTo>
                    <a:cubicBezTo>
                      <a:pt x="5833110" y="2713990"/>
                      <a:pt x="5911850" y="2683510"/>
                      <a:pt x="5994400" y="2672080"/>
                    </a:cubicBezTo>
                    <a:cubicBezTo>
                      <a:pt x="6075680" y="2660650"/>
                      <a:pt x="6156960" y="2654300"/>
                      <a:pt x="6239510" y="2659380"/>
                    </a:cubicBezTo>
                    <a:cubicBezTo>
                      <a:pt x="6323330" y="2664460"/>
                      <a:pt x="6405880" y="2677160"/>
                      <a:pt x="6493510" y="2705100"/>
                    </a:cubicBezTo>
                    <a:cubicBezTo>
                      <a:pt x="6597650" y="2738120"/>
                      <a:pt x="6748780" y="2780030"/>
                      <a:pt x="6821170" y="2856230"/>
                    </a:cubicBezTo>
                    <a:cubicBezTo>
                      <a:pt x="6885940" y="2924810"/>
                      <a:pt x="6892290" y="3020060"/>
                      <a:pt x="6924040" y="3125470"/>
                    </a:cubicBezTo>
                    <a:cubicBezTo>
                      <a:pt x="6967220" y="3267710"/>
                      <a:pt x="7019290" y="3493770"/>
                      <a:pt x="7039610" y="3638550"/>
                    </a:cubicBezTo>
                    <a:cubicBezTo>
                      <a:pt x="7053580" y="3742690"/>
                      <a:pt x="7057390" y="3816350"/>
                      <a:pt x="7054850" y="3910330"/>
                    </a:cubicBezTo>
                    <a:cubicBezTo>
                      <a:pt x="7052310" y="4010660"/>
                      <a:pt x="6978650" y="4182110"/>
                      <a:pt x="7021830" y="4221480"/>
                    </a:cubicBezTo>
                    <a:cubicBezTo>
                      <a:pt x="7059930" y="4257040"/>
                      <a:pt x="7192010" y="4206240"/>
                      <a:pt x="7265670" y="4173220"/>
                    </a:cubicBezTo>
                    <a:cubicBezTo>
                      <a:pt x="7338060" y="4141470"/>
                      <a:pt x="7400290" y="4081780"/>
                      <a:pt x="7461250" y="4028440"/>
                    </a:cubicBezTo>
                    <a:cubicBezTo>
                      <a:pt x="7523480" y="3975100"/>
                      <a:pt x="7579360" y="3914140"/>
                      <a:pt x="7635240" y="3851910"/>
                    </a:cubicBezTo>
                    <a:cubicBezTo>
                      <a:pt x="7693660" y="3787140"/>
                      <a:pt x="7731760" y="3704590"/>
                      <a:pt x="7802880" y="3647440"/>
                    </a:cubicBezTo>
                    <a:cubicBezTo>
                      <a:pt x="7882890" y="3583940"/>
                      <a:pt x="8011160" y="3491230"/>
                      <a:pt x="8102600" y="3500120"/>
                    </a:cubicBezTo>
                    <a:cubicBezTo>
                      <a:pt x="8187690" y="3507740"/>
                      <a:pt x="8286750" y="3601720"/>
                      <a:pt x="8336280" y="3675380"/>
                    </a:cubicBezTo>
                    <a:cubicBezTo>
                      <a:pt x="8382000" y="3742690"/>
                      <a:pt x="8366760" y="3822700"/>
                      <a:pt x="8401050" y="3916680"/>
                    </a:cubicBezTo>
                    <a:cubicBezTo>
                      <a:pt x="8453120" y="4061460"/>
                      <a:pt x="8597900" y="4305300"/>
                      <a:pt x="8647430" y="4451350"/>
                    </a:cubicBezTo>
                    <a:cubicBezTo>
                      <a:pt x="8679180" y="4547870"/>
                      <a:pt x="8651240" y="4646930"/>
                      <a:pt x="8702040" y="4699000"/>
                    </a:cubicBezTo>
                    <a:cubicBezTo>
                      <a:pt x="8752840" y="4751070"/>
                      <a:pt x="8874760" y="4728210"/>
                      <a:pt x="8953500" y="4762500"/>
                    </a:cubicBezTo>
                    <a:cubicBezTo>
                      <a:pt x="9034780" y="4798060"/>
                      <a:pt x="9110980" y="4852670"/>
                      <a:pt x="9180830" y="4909820"/>
                    </a:cubicBezTo>
                    <a:cubicBezTo>
                      <a:pt x="9251950" y="4968240"/>
                      <a:pt x="9298940" y="5022850"/>
                      <a:pt x="9378950" y="5110480"/>
                    </a:cubicBezTo>
                    <a:cubicBezTo>
                      <a:pt x="9513570" y="5260340"/>
                      <a:pt x="9761220" y="5603240"/>
                      <a:pt x="9900920" y="5739130"/>
                    </a:cubicBezTo>
                    <a:cubicBezTo>
                      <a:pt x="9979660" y="5816600"/>
                      <a:pt x="10043160" y="5906770"/>
                      <a:pt x="10105390" y="5900420"/>
                    </a:cubicBezTo>
                    <a:cubicBezTo>
                      <a:pt x="10166350" y="5894070"/>
                      <a:pt x="10199370" y="5751830"/>
                      <a:pt x="10269220" y="5704840"/>
                    </a:cubicBezTo>
                    <a:cubicBezTo>
                      <a:pt x="10341610" y="5655310"/>
                      <a:pt x="10430510" y="5633720"/>
                      <a:pt x="10537190" y="5615940"/>
                    </a:cubicBezTo>
                    <a:cubicBezTo>
                      <a:pt x="10687050" y="5591810"/>
                      <a:pt x="10895330" y="5575300"/>
                      <a:pt x="11088370" y="5615940"/>
                    </a:cubicBezTo>
                    <a:cubicBezTo>
                      <a:pt x="11323320" y="5665470"/>
                      <a:pt x="11643360" y="5883910"/>
                      <a:pt x="11832590" y="5943600"/>
                    </a:cubicBezTo>
                    <a:cubicBezTo>
                      <a:pt x="11943080" y="5977890"/>
                      <a:pt x="12016740" y="5986780"/>
                      <a:pt x="12103100" y="5998210"/>
                    </a:cubicBezTo>
                    <a:cubicBezTo>
                      <a:pt x="12180570" y="6008370"/>
                      <a:pt x="12269470" y="5998210"/>
                      <a:pt x="12324080" y="6013450"/>
                    </a:cubicBezTo>
                    <a:cubicBezTo>
                      <a:pt x="12359640" y="6023610"/>
                      <a:pt x="12382500" y="6038850"/>
                      <a:pt x="12406630" y="6057900"/>
                    </a:cubicBezTo>
                    <a:cubicBezTo>
                      <a:pt x="12430760" y="6076950"/>
                      <a:pt x="12453620" y="6101080"/>
                      <a:pt x="12471400" y="6126480"/>
                    </a:cubicBezTo>
                    <a:cubicBezTo>
                      <a:pt x="12489180" y="6151880"/>
                      <a:pt x="12503150" y="6182360"/>
                      <a:pt x="12510770" y="6211570"/>
                    </a:cubicBezTo>
                    <a:cubicBezTo>
                      <a:pt x="12518390" y="6240780"/>
                      <a:pt x="12522200" y="6273800"/>
                      <a:pt x="12520930" y="6304280"/>
                    </a:cubicBezTo>
                    <a:cubicBezTo>
                      <a:pt x="12519660" y="6334760"/>
                      <a:pt x="12512040" y="6366510"/>
                      <a:pt x="12500610" y="6395720"/>
                    </a:cubicBezTo>
                    <a:cubicBezTo>
                      <a:pt x="12489180" y="6423660"/>
                      <a:pt x="12472670" y="6452870"/>
                      <a:pt x="12452350" y="6475730"/>
                    </a:cubicBezTo>
                    <a:cubicBezTo>
                      <a:pt x="12432030" y="6499860"/>
                      <a:pt x="12407900" y="6521450"/>
                      <a:pt x="12381230" y="6536690"/>
                    </a:cubicBezTo>
                    <a:cubicBezTo>
                      <a:pt x="12354560" y="6553200"/>
                      <a:pt x="12324080" y="6564630"/>
                      <a:pt x="12293600" y="6570980"/>
                    </a:cubicBezTo>
                    <a:cubicBezTo>
                      <a:pt x="12263120" y="6577330"/>
                      <a:pt x="12230100" y="6579870"/>
                      <a:pt x="12199620" y="6576060"/>
                    </a:cubicBezTo>
                    <a:cubicBezTo>
                      <a:pt x="12169140" y="6572250"/>
                      <a:pt x="12137390" y="6564630"/>
                      <a:pt x="12109450" y="6551930"/>
                    </a:cubicBezTo>
                    <a:cubicBezTo>
                      <a:pt x="12081510" y="6539230"/>
                      <a:pt x="12054840" y="6520180"/>
                      <a:pt x="12031980" y="6498590"/>
                    </a:cubicBezTo>
                    <a:cubicBezTo>
                      <a:pt x="12009120" y="6477000"/>
                      <a:pt x="11988800" y="6451600"/>
                      <a:pt x="11974830" y="6423660"/>
                    </a:cubicBezTo>
                    <a:cubicBezTo>
                      <a:pt x="11960860" y="6396990"/>
                      <a:pt x="11950700" y="6365240"/>
                      <a:pt x="11945620" y="6334760"/>
                    </a:cubicBezTo>
                    <a:cubicBezTo>
                      <a:pt x="11940540" y="6304280"/>
                      <a:pt x="11940540" y="6271260"/>
                      <a:pt x="11945620" y="6240780"/>
                    </a:cubicBezTo>
                    <a:cubicBezTo>
                      <a:pt x="11950700" y="6210300"/>
                      <a:pt x="11960860" y="6179820"/>
                      <a:pt x="11974830" y="6153150"/>
                    </a:cubicBezTo>
                    <a:cubicBezTo>
                      <a:pt x="11988800" y="6126480"/>
                      <a:pt x="12009120" y="6099810"/>
                      <a:pt x="12031980" y="6078220"/>
                    </a:cubicBezTo>
                    <a:cubicBezTo>
                      <a:pt x="12054840" y="6056630"/>
                      <a:pt x="12081510" y="6037580"/>
                      <a:pt x="12109450" y="6024880"/>
                    </a:cubicBezTo>
                    <a:cubicBezTo>
                      <a:pt x="12137390" y="6012180"/>
                      <a:pt x="12169140" y="6004560"/>
                      <a:pt x="12199620" y="6000750"/>
                    </a:cubicBezTo>
                    <a:cubicBezTo>
                      <a:pt x="12230100" y="5996940"/>
                      <a:pt x="12263120" y="5999480"/>
                      <a:pt x="12293600" y="6005830"/>
                    </a:cubicBezTo>
                    <a:cubicBezTo>
                      <a:pt x="12324080" y="6012180"/>
                      <a:pt x="12354560" y="6023610"/>
                      <a:pt x="12381230" y="6040120"/>
                    </a:cubicBezTo>
                    <a:cubicBezTo>
                      <a:pt x="12407900" y="6055360"/>
                      <a:pt x="12432030" y="6076950"/>
                      <a:pt x="12452350" y="6101080"/>
                    </a:cubicBezTo>
                    <a:cubicBezTo>
                      <a:pt x="12472670" y="6123940"/>
                      <a:pt x="12489180" y="6153150"/>
                      <a:pt x="12500610" y="6181090"/>
                    </a:cubicBezTo>
                    <a:cubicBezTo>
                      <a:pt x="12512040" y="6210300"/>
                      <a:pt x="12519660" y="6242050"/>
                      <a:pt x="12520930" y="6272530"/>
                    </a:cubicBezTo>
                    <a:cubicBezTo>
                      <a:pt x="12522200" y="6303010"/>
                      <a:pt x="12519660" y="6336030"/>
                      <a:pt x="12510770" y="6366510"/>
                    </a:cubicBezTo>
                    <a:cubicBezTo>
                      <a:pt x="12501880" y="6395720"/>
                      <a:pt x="12489180" y="6426200"/>
                      <a:pt x="12471400" y="6451600"/>
                    </a:cubicBezTo>
                    <a:cubicBezTo>
                      <a:pt x="12453620" y="6477000"/>
                      <a:pt x="12430760" y="6499860"/>
                      <a:pt x="12406630" y="6518910"/>
                    </a:cubicBezTo>
                    <a:cubicBezTo>
                      <a:pt x="12382500" y="6537960"/>
                      <a:pt x="12353290" y="6553200"/>
                      <a:pt x="12324080" y="6563360"/>
                    </a:cubicBezTo>
                    <a:cubicBezTo>
                      <a:pt x="12294870" y="6573520"/>
                      <a:pt x="12269470" y="6576060"/>
                      <a:pt x="12231370" y="6578600"/>
                    </a:cubicBezTo>
                    <a:cubicBezTo>
                      <a:pt x="12172950" y="6583680"/>
                      <a:pt x="12082780" y="6583680"/>
                      <a:pt x="12006580" y="6577330"/>
                    </a:cubicBezTo>
                    <a:cubicBezTo>
                      <a:pt x="11926570" y="6569710"/>
                      <a:pt x="11842750" y="6555740"/>
                      <a:pt x="11764010" y="6534150"/>
                    </a:cubicBezTo>
                    <a:cubicBezTo>
                      <a:pt x="11685270" y="6512560"/>
                      <a:pt x="11625580" y="6487160"/>
                      <a:pt x="11532870" y="6449060"/>
                    </a:cubicBezTo>
                    <a:cubicBezTo>
                      <a:pt x="11385550" y="6388100"/>
                      <a:pt x="11125200" y="6225540"/>
                      <a:pt x="10968990" y="6191250"/>
                    </a:cubicBezTo>
                    <a:cubicBezTo>
                      <a:pt x="10866120" y="6169660"/>
                      <a:pt x="10788650" y="6188710"/>
                      <a:pt x="10701020" y="6192520"/>
                    </a:cubicBezTo>
                    <a:cubicBezTo>
                      <a:pt x="10617200" y="6196330"/>
                      <a:pt x="10527030" y="6178550"/>
                      <a:pt x="10454640" y="6214110"/>
                    </a:cubicBezTo>
                    <a:cubicBezTo>
                      <a:pt x="10375900" y="6253480"/>
                      <a:pt x="10340340" y="6390640"/>
                      <a:pt x="10256520" y="6432550"/>
                    </a:cubicBezTo>
                    <a:cubicBezTo>
                      <a:pt x="10168890" y="6477000"/>
                      <a:pt x="10045700" y="6493510"/>
                      <a:pt x="9933940" y="6464300"/>
                    </a:cubicBezTo>
                    <a:cubicBezTo>
                      <a:pt x="9786620" y="6424930"/>
                      <a:pt x="9584690" y="6236970"/>
                      <a:pt x="9470390" y="6135370"/>
                    </a:cubicBezTo>
                    <a:cubicBezTo>
                      <a:pt x="9391650" y="6065520"/>
                      <a:pt x="9358630" y="6015990"/>
                      <a:pt x="9290050" y="5934710"/>
                    </a:cubicBezTo>
                    <a:cubicBezTo>
                      <a:pt x="9190990" y="5817870"/>
                      <a:pt x="9042400" y="5603240"/>
                      <a:pt x="8939530" y="5494020"/>
                    </a:cubicBezTo>
                    <a:cubicBezTo>
                      <a:pt x="8870950" y="5420360"/>
                      <a:pt x="8823960" y="5359400"/>
                      <a:pt x="8751570" y="5325110"/>
                    </a:cubicBezTo>
                    <a:cubicBezTo>
                      <a:pt x="8680450" y="5290820"/>
                      <a:pt x="8583930" y="5316220"/>
                      <a:pt x="8510270" y="5287010"/>
                    </a:cubicBezTo>
                    <a:cubicBezTo>
                      <a:pt x="8435340" y="5257800"/>
                      <a:pt x="8365490" y="5210810"/>
                      <a:pt x="8305800" y="5152390"/>
                    </a:cubicBezTo>
                    <a:cubicBezTo>
                      <a:pt x="8241030" y="5088890"/>
                      <a:pt x="8177530" y="5003800"/>
                      <a:pt x="8140700" y="4914900"/>
                    </a:cubicBezTo>
                    <a:cubicBezTo>
                      <a:pt x="8101330" y="4820920"/>
                      <a:pt x="8116570" y="4692650"/>
                      <a:pt x="8084820" y="4598670"/>
                    </a:cubicBezTo>
                    <a:cubicBezTo>
                      <a:pt x="8055610" y="4514850"/>
                      <a:pt x="8003540" y="4453890"/>
                      <a:pt x="7966710" y="4373880"/>
                    </a:cubicBezTo>
                    <a:cubicBezTo>
                      <a:pt x="7926070" y="4286250"/>
                      <a:pt x="7865110" y="4183380"/>
                      <a:pt x="7851140" y="4090670"/>
                    </a:cubicBezTo>
                    <a:cubicBezTo>
                      <a:pt x="7838440" y="4008120"/>
                      <a:pt x="7825740" y="3878580"/>
                      <a:pt x="7872730" y="3849370"/>
                    </a:cubicBezTo>
                    <a:cubicBezTo>
                      <a:pt x="7934960" y="3811270"/>
                      <a:pt x="8248650" y="3921760"/>
                      <a:pt x="8268970" y="4005580"/>
                    </a:cubicBezTo>
                    <a:cubicBezTo>
                      <a:pt x="8291830" y="4099560"/>
                      <a:pt x="8016240" y="4301490"/>
                      <a:pt x="7908290" y="4410710"/>
                    </a:cubicBezTo>
                    <a:cubicBezTo>
                      <a:pt x="7828280" y="4491990"/>
                      <a:pt x="7769860" y="4558030"/>
                      <a:pt x="7691120" y="4612640"/>
                    </a:cubicBezTo>
                    <a:cubicBezTo>
                      <a:pt x="7614920" y="4664710"/>
                      <a:pt x="7536180" y="4710430"/>
                      <a:pt x="7443470" y="4734560"/>
                    </a:cubicBezTo>
                    <a:cubicBezTo>
                      <a:pt x="7340600" y="4761230"/>
                      <a:pt x="7207250" y="4758690"/>
                      <a:pt x="7096760" y="4754880"/>
                    </a:cubicBezTo>
                    <a:cubicBezTo>
                      <a:pt x="6996430" y="4751070"/>
                      <a:pt x="6902450" y="4751070"/>
                      <a:pt x="6809740" y="4719320"/>
                    </a:cubicBezTo>
                    <a:cubicBezTo>
                      <a:pt x="6709410" y="4685030"/>
                      <a:pt x="6579870" y="4622800"/>
                      <a:pt x="6518910" y="4544060"/>
                    </a:cubicBezTo>
                    <a:cubicBezTo>
                      <a:pt x="6463030" y="4472940"/>
                      <a:pt x="6451600" y="4382770"/>
                      <a:pt x="6438900" y="4278630"/>
                    </a:cubicBezTo>
                    <a:cubicBezTo>
                      <a:pt x="6422390" y="4135120"/>
                      <a:pt x="6484620" y="3929380"/>
                      <a:pt x="6469380" y="3760470"/>
                    </a:cubicBezTo>
                    <a:cubicBezTo>
                      <a:pt x="6454140" y="3594100"/>
                      <a:pt x="6438900" y="3346450"/>
                      <a:pt x="6352540" y="3271520"/>
                    </a:cubicBezTo>
                    <a:cubicBezTo>
                      <a:pt x="6289040" y="3216910"/>
                      <a:pt x="6172200" y="3238500"/>
                      <a:pt x="6084570" y="3247390"/>
                    </a:cubicBezTo>
                    <a:cubicBezTo>
                      <a:pt x="5996940" y="3256280"/>
                      <a:pt x="5914390" y="3305810"/>
                      <a:pt x="5828030" y="3327400"/>
                    </a:cubicBezTo>
                    <a:cubicBezTo>
                      <a:pt x="5741670" y="3348990"/>
                      <a:pt x="5651500" y="3376930"/>
                      <a:pt x="5563870" y="3376930"/>
                    </a:cubicBezTo>
                    <a:cubicBezTo>
                      <a:pt x="5477510" y="3376930"/>
                      <a:pt x="5379720" y="3373120"/>
                      <a:pt x="5304790" y="3326130"/>
                    </a:cubicBezTo>
                    <a:cubicBezTo>
                      <a:pt x="5215890" y="3270250"/>
                      <a:pt x="5142230" y="3125470"/>
                      <a:pt x="5086350" y="3030220"/>
                    </a:cubicBezTo>
                    <a:cubicBezTo>
                      <a:pt x="5039360" y="2950210"/>
                      <a:pt x="5049520" y="2849880"/>
                      <a:pt x="4979670" y="2796540"/>
                    </a:cubicBezTo>
                    <a:cubicBezTo>
                      <a:pt x="4883150" y="2722880"/>
                      <a:pt x="4631690" y="2772410"/>
                      <a:pt x="4497070" y="2719070"/>
                    </a:cubicBezTo>
                    <a:cubicBezTo>
                      <a:pt x="4384040" y="2674620"/>
                      <a:pt x="4286250" y="2604770"/>
                      <a:pt x="4213860" y="2527300"/>
                    </a:cubicBezTo>
                    <a:cubicBezTo>
                      <a:pt x="4146550" y="2456180"/>
                      <a:pt x="4118610" y="2379980"/>
                      <a:pt x="4069080" y="2277110"/>
                    </a:cubicBezTo>
                    <a:cubicBezTo>
                      <a:pt x="3996690" y="2127250"/>
                      <a:pt x="3933190" y="1724660"/>
                      <a:pt x="3845560" y="1706880"/>
                    </a:cubicBezTo>
                    <a:cubicBezTo>
                      <a:pt x="3787140" y="1695450"/>
                      <a:pt x="3726180" y="1854200"/>
                      <a:pt x="3653790" y="1903730"/>
                    </a:cubicBezTo>
                    <a:cubicBezTo>
                      <a:pt x="3585210" y="1950720"/>
                      <a:pt x="3507740" y="1985010"/>
                      <a:pt x="3426460" y="2002790"/>
                    </a:cubicBezTo>
                    <a:cubicBezTo>
                      <a:pt x="3340100" y="2020570"/>
                      <a:pt x="3234690" y="2023110"/>
                      <a:pt x="3145790" y="2004060"/>
                    </a:cubicBezTo>
                    <a:cubicBezTo>
                      <a:pt x="3058160" y="1985010"/>
                      <a:pt x="2955290" y="1960880"/>
                      <a:pt x="2894330" y="1892300"/>
                    </a:cubicBezTo>
                    <a:cubicBezTo>
                      <a:pt x="2820670" y="1809750"/>
                      <a:pt x="2795270" y="1634490"/>
                      <a:pt x="2772410" y="1510030"/>
                    </a:cubicBezTo>
                    <a:cubicBezTo>
                      <a:pt x="2752090" y="1397000"/>
                      <a:pt x="2776220" y="1301750"/>
                      <a:pt x="2757170" y="1181100"/>
                    </a:cubicBezTo>
                    <a:cubicBezTo>
                      <a:pt x="2733040" y="1026160"/>
                      <a:pt x="2644140" y="806450"/>
                      <a:pt x="2613660" y="660400"/>
                    </a:cubicBezTo>
                    <a:cubicBezTo>
                      <a:pt x="2592070" y="557530"/>
                      <a:pt x="2556510" y="400050"/>
                      <a:pt x="2575560" y="392430"/>
                    </a:cubicBezTo>
                    <a:cubicBezTo>
                      <a:pt x="2593340" y="384810"/>
                      <a:pt x="2739390" y="532130"/>
                      <a:pt x="2717800" y="593090"/>
                    </a:cubicBezTo>
                    <a:cubicBezTo>
                      <a:pt x="2673350" y="720090"/>
                      <a:pt x="1973580" y="800100"/>
                      <a:pt x="1692910" y="896620"/>
                    </a:cubicBezTo>
                    <a:cubicBezTo>
                      <a:pt x="1492250" y="965200"/>
                      <a:pt x="1323340" y="1021080"/>
                      <a:pt x="1183640" y="1094740"/>
                    </a:cubicBezTo>
                    <a:cubicBezTo>
                      <a:pt x="1075690" y="1151890"/>
                      <a:pt x="1007110" y="1240790"/>
                      <a:pt x="914400" y="1281430"/>
                    </a:cubicBezTo>
                    <a:cubicBezTo>
                      <a:pt x="833120" y="1316990"/>
                      <a:pt x="679450" y="1363980"/>
                      <a:pt x="662940" y="1338580"/>
                    </a:cubicBezTo>
                    <a:cubicBezTo>
                      <a:pt x="646430" y="1313180"/>
                      <a:pt x="782320" y="1120140"/>
                      <a:pt x="815340" y="1130300"/>
                    </a:cubicBezTo>
                    <a:cubicBezTo>
                      <a:pt x="869950" y="1148080"/>
                      <a:pt x="828040" y="1620520"/>
                      <a:pt x="821690" y="1875790"/>
                    </a:cubicBezTo>
                    <a:cubicBezTo>
                      <a:pt x="815340" y="2143760"/>
                      <a:pt x="802640" y="2508250"/>
                      <a:pt x="775970" y="2702560"/>
                    </a:cubicBezTo>
                    <a:cubicBezTo>
                      <a:pt x="760730" y="2810510"/>
                      <a:pt x="742950" y="2867660"/>
                      <a:pt x="720090" y="2952750"/>
                    </a:cubicBezTo>
                    <a:cubicBezTo>
                      <a:pt x="695960" y="3044190"/>
                      <a:pt x="668020" y="3144520"/>
                      <a:pt x="631190" y="3233420"/>
                    </a:cubicBezTo>
                    <a:cubicBezTo>
                      <a:pt x="595630" y="3319780"/>
                      <a:pt x="529590" y="3383280"/>
                      <a:pt x="504190" y="3479800"/>
                    </a:cubicBezTo>
                    <a:cubicBezTo>
                      <a:pt x="472440" y="3600450"/>
                      <a:pt x="509270" y="3818890"/>
                      <a:pt x="483870" y="3911600"/>
                    </a:cubicBezTo>
                    <a:cubicBezTo>
                      <a:pt x="471170" y="3959860"/>
                      <a:pt x="449580" y="3990340"/>
                      <a:pt x="429260" y="4015740"/>
                    </a:cubicBezTo>
                    <a:cubicBezTo>
                      <a:pt x="415290" y="4033520"/>
                      <a:pt x="401320" y="4043680"/>
                      <a:pt x="384810" y="4055110"/>
                    </a:cubicBezTo>
                    <a:cubicBezTo>
                      <a:pt x="368300" y="4066540"/>
                      <a:pt x="354330" y="4075430"/>
                      <a:pt x="332740" y="4081780"/>
                    </a:cubicBezTo>
                    <a:cubicBezTo>
                      <a:pt x="302260" y="4090670"/>
                      <a:pt x="247650" y="4098290"/>
                      <a:pt x="215900" y="4095750"/>
                    </a:cubicBezTo>
                    <a:cubicBezTo>
                      <a:pt x="193040" y="4094480"/>
                      <a:pt x="179070" y="4090670"/>
                      <a:pt x="158750" y="4081780"/>
                    </a:cubicBezTo>
                    <a:cubicBezTo>
                      <a:pt x="129540" y="4069080"/>
                      <a:pt x="86360" y="4043680"/>
                      <a:pt x="60960" y="4015740"/>
                    </a:cubicBezTo>
                    <a:cubicBezTo>
                      <a:pt x="35560" y="3987800"/>
                      <a:pt x="15240" y="3942080"/>
                      <a:pt x="6350" y="3911600"/>
                    </a:cubicBezTo>
                    <a:cubicBezTo>
                      <a:pt x="0" y="3890010"/>
                      <a:pt x="0" y="3851910"/>
                      <a:pt x="0" y="385191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26617530" y="6138691"/>
              <a:ext cx="5080098" cy="4977232"/>
              <a:chOff x="0" y="0"/>
              <a:chExt cx="5205730" cy="510032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43180" y="52070"/>
                <a:ext cx="5158740" cy="4999990"/>
              </a:xfrm>
              <a:custGeom>
                <a:avLst/>
                <a:gdLst/>
                <a:ahLst/>
                <a:cxnLst/>
                <a:rect l="l" t="t" r="r" b="b"/>
                <a:pathLst>
                  <a:path w="5158740" h="4999990">
                    <a:moveTo>
                      <a:pt x="231140" y="7620"/>
                    </a:moveTo>
                    <a:cubicBezTo>
                      <a:pt x="389890" y="0"/>
                      <a:pt x="516890" y="15240"/>
                      <a:pt x="605790" y="41910"/>
                    </a:cubicBezTo>
                    <a:cubicBezTo>
                      <a:pt x="690880" y="68580"/>
                      <a:pt x="773430" y="106680"/>
                      <a:pt x="845820" y="156210"/>
                    </a:cubicBezTo>
                    <a:cubicBezTo>
                      <a:pt x="919480" y="207010"/>
                      <a:pt x="999490" y="271780"/>
                      <a:pt x="1046480" y="345440"/>
                    </a:cubicBezTo>
                    <a:cubicBezTo>
                      <a:pt x="1092200" y="416560"/>
                      <a:pt x="1145540" y="577850"/>
                      <a:pt x="1127760" y="589280"/>
                    </a:cubicBezTo>
                    <a:cubicBezTo>
                      <a:pt x="1109980" y="600710"/>
                      <a:pt x="923290" y="415290"/>
                      <a:pt x="933450" y="401320"/>
                    </a:cubicBezTo>
                    <a:cubicBezTo>
                      <a:pt x="947420" y="382270"/>
                      <a:pt x="1270000" y="549910"/>
                      <a:pt x="1403350" y="622300"/>
                    </a:cubicBezTo>
                    <a:cubicBezTo>
                      <a:pt x="1507490" y="678180"/>
                      <a:pt x="1573530" y="749300"/>
                      <a:pt x="1673860" y="787400"/>
                    </a:cubicBezTo>
                    <a:cubicBezTo>
                      <a:pt x="1780540" y="826770"/>
                      <a:pt x="1921510" y="825500"/>
                      <a:pt x="2026920" y="848360"/>
                    </a:cubicBezTo>
                    <a:cubicBezTo>
                      <a:pt x="2113280" y="867410"/>
                      <a:pt x="2166620" y="881380"/>
                      <a:pt x="2261870" y="908050"/>
                    </a:cubicBezTo>
                    <a:cubicBezTo>
                      <a:pt x="2410460" y="949960"/>
                      <a:pt x="2677160" y="1049020"/>
                      <a:pt x="2829560" y="1088390"/>
                    </a:cubicBezTo>
                    <a:cubicBezTo>
                      <a:pt x="2929890" y="1113790"/>
                      <a:pt x="2981960" y="1121410"/>
                      <a:pt x="3081020" y="1137920"/>
                    </a:cubicBezTo>
                    <a:cubicBezTo>
                      <a:pt x="3220720" y="1160780"/>
                      <a:pt x="3385820" y="1172210"/>
                      <a:pt x="3592830" y="1202690"/>
                    </a:cubicBezTo>
                    <a:cubicBezTo>
                      <a:pt x="3911600" y="1248410"/>
                      <a:pt x="4542790" y="1301750"/>
                      <a:pt x="4806950" y="1400810"/>
                    </a:cubicBezTo>
                    <a:cubicBezTo>
                      <a:pt x="4949190" y="1454150"/>
                      <a:pt x="5063490" y="1499870"/>
                      <a:pt x="5111750" y="1590040"/>
                    </a:cubicBezTo>
                    <a:cubicBezTo>
                      <a:pt x="5158740" y="1677670"/>
                      <a:pt x="5140960" y="1841500"/>
                      <a:pt x="5100320" y="1930400"/>
                    </a:cubicBezTo>
                    <a:cubicBezTo>
                      <a:pt x="5064760" y="2007870"/>
                      <a:pt x="4983480" y="2061210"/>
                      <a:pt x="4911090" y="2105660"/>
                    </a:cubicBezTo>
                    <a:cubicBezTo>
                      <a:pt x="4838700" y="2151380"/>
                      <a:pt x="4742180" y="2136140"/>
                      <a:pt x="4665980" y="2200910"/>
                    </a:cubicBezTo>
                    <a:cubicBezTo>
                      <a:pt x="4547870" y="2301240"/>
                      <a:pt x="4442460" y="2566670"/>
                      <a:pt x="4351020" y="2741930"/>
                    </a:cubicBezTo>
                    <a:cubicBezTo>
                      <a:pt x="4268470" y="2900680"/>
                      <a:pt x="4180840" y="3074670"/>
                      <a:pt x="4133850" y="3206750"/>
                    </a:cubicBezTo>
                    <a:cubicBezTo>
                      <a:pt x="4100830" y="3300730"/>
                      <a:pt x="4095750" y="3374390"/>
                      <a:pt x="4071620" y="3454400"/>
                    </a:cubicBezTo>
                    <a:cubicBezTo>
                      <a:pt x="4047490" y="3533140"/>
                      <a:pt x="4010660" y="3601720"/>
                      <a:pt x="3990340" y="3685540"/>
                    </a:cubicBezTo>
                    <a:cubicBezTo>
                      <a:pt x="3967480" y="3780790"/>
                      <a:pt x="3975100" y="3902710"/>
                      <a:pt x="3947160" y="3997960"/>
                    </a:cubicBezTo>
                    <a:cubicBezTo>
                      <a:pt x="3920490" y="4085590"/>
                      <a:pt x="3864610" y="4154170"/>
                      <a:pt x="3832860" y="4239260"/>
                    </a:cubicBezTo>
                    <a:cubicBezTo>
                      <a:pt x="3799840" y="4328160"/>
                      <a:pt x="3750310" y="4438650"/>
                      <a:pt x="3754120" y="4521200"/>
                    </a:cubicBezTo>
                    <a:cubicBezTo>
                      <a:pt x="3756660" y="4587240"/>
                      <a:pt x="3815080" y="4648200"/>
                      <a:pt x="3820160" y="4699000"/>
                    </a:cubicBezTo>
                    <a:cubicBezTo>
                      <a:pt x="3823970" y="4734560"/>
                      <a:pt x="3816350" y="4763770"/>
                      <a:pt x="3807460" y="4792980"/>
                    </a:cubicBezTo>
                    <a:cubicBezTo>
                      <a:pt x="3798570" y="4822190"/>
                      <a:pt x="3783330" y="4851400"/>
                      <a:pt x="3765550" y="4876800"/>
                    </a:cubicBezTo>
                    <a:cubicBezTo>
                      <a:pt x="3747770" y="4902200"/>
                      <a:pt x="3724910" y="4925060"/>
                      <a:pt x="3699510" y="4942840"/>
                    </a:cubicBezTo>
                    <a:cubicBezTo>
                      <a:pt x="3674110" y="4960620"/>
                      <a:pt x="3644900" y="4975860"/>
                      <a:pt x="3615690" y="4984750"/>
                    </a:cubicBezTo>
                    <a:cubicBezTo>
                      <a:pt x="3586480" y="4993640"/>
                      <a:pt x="3552190" y="4998720"/>
                      <a:pt x="3521710" y="4997450"/>
                    </a:cubicBezTo>
                    <a:cubicBezTo>
                      <a:pt x="3491230" y="4996180"/>
                      <a:pt x="3459480" y="4989830"/>
                      <a:pt x="3430270" y="4979670"/>
                    </a:cubicBezTo>
                    <a:cubicBezTo>
                      <a:pt x="3401060" y="4969510"/>
                      <a:pt x="3371850" y="4953000"/>
                      <a:pt x="3347720" y="4933950"/>
                    </a:cubicBezTo>
                    <a:cubicBezTo>
                      <a:pt x="3323590" y="4914900"/>
                      <a:pt x="3302000" y="4889500"/>
                      <a:pt x="3285490" y="4864100"/>
                    </a:cubicBezTo>
                    <a:cubicBezTo>
                      <a:pt x="3268980" y="4837430"/>
                      <a:pt x="3256280" y="4808220"/>
                      <a:pt x="3248660" y="4777740"/>
                    </a:cubicBezTo>
                    <a:cubicBezTo>
                      <a:pt x="3241040" y="4747260"/>
                      <a:pt x="3238500" y="4714240"/>
                      <a:pt x="3241040" y="4683760"/>
                    </a:cubicBezTo>
                    <a:cubicBezTo>
                      <a:pt x="3243580" y="4653280"/>
                      <a:pt x="3251200" y="4620260"/>
                      <a:pt x="3263900" y="4592320"/>
                    </a:cubicBezTo>
                    <a:cubicBezTo>
                      <a:pt x="3275330" y="4564380"/>
                      <a:pt x="3293110" y="4536440"/>
                      <a:pt x="3313430" y="4513580"/>
                    </a:cubicBezTo>
                    <a:cubicBezTo>
                      <a:pt x="3333750" y="4490720"/>
                      <a:pt x="3360420" y="4469130"/>
                      <a:pt x="3387090" y="4453890"/>
                    </a:cubicBezTo>
                    <a:cubicBezTo>
                      <a:pt x="3413760" y="4438650"/>
                      <a:pt x="3445510" y="4427220"/>
                      <a:pt x="3475990" y="4422140"/>
                    </a:cubicBezTo>
                    <a:cubicBezTo>
                      <a:pt x="3506470" y="4417060"/>
                      <a:pt x="3539490" y="4415790"/>
                      <a:pt x="3569970" y="4419600"/>
                    </a:cubicBezTo>
                    <a:cubicBezTo>
                      <a:pt x="3600450" y="4423410"/>
                      <a:pt x="3630930" y="4433570"/>
                      <a:pt x="3658870" y="4447540"/>
                    </a:cubicBezTo>
                    <a:cubicBezTo>
                      <a:pt x="3686810" y="4461510"/>
                      <a:pt x="3713480" y="4480560"/>
                      <a:pt x="3735070" y="4502150"/>
                    </a:cubicBezTo>
                    <a:cubicBezTo>
                      <a:pt x="3756660" y="4523740"/>
                      <a:pt x="3776980" y="4550410"/>
                      <a:pt x="3790950" y="4578350"/>
                    </a:cubicBezTo>
                    <a:cubicBezTo>
                      <a:pt x="3804920" y="4606290"/>
                      <a:pt x="3813810" y="4638040"/>
                      <a:pt x="3817620" y="4668520"/>
                    </a:cubicBezTo>
                    <a:cubicBezTo>
                      <a:pt x="3821430" y="4699000"/>
                      <a:pt x="3821430" y="4732020"/>
                      <a:pt x="3815080" y="4762500"/>
                    </a:cubicBezTo>
                    <a:cubicBezTo>
                      <a:pt x="3808730" y="4792980"/>
                      <a:pt x="3798570" y="4823460"/>
                      <a:pt x="3783330" y="4850130"/>
                    </a:cubicBezTo>
                    <a:cubicBezTo>
                      <a:pt x="3768090" y="4876800"/>
                      <a:pt x="3746500" y="4903470"/>
                      <a:pt x="3723640" y="4923790"/>
                    </a:cubicBezTo>
                    <a:cubicBezTo>
                      <a:pt x="3700780" y="4944110"/>
                      <a:pt x="3672840" y="4961890"/>
                      <a:pt x="3644900" y="4974590"/>
                    </a:cubicBezTo>
                    <a:cubicBezTo>
                      <a:pt x="3616960" y="4987290"/>
                      <a:pt x="3583940" y="4994910"/>
                      <a:pt x="3553460" y="4997450"/>
                    </a:cubicBezTo>
                    <a:cubicBezTo>
                      <a:pt x="3522980" y="4999990"/>
                      <a:pt x="3489960" y="4996180"/>
                      <a:pt x="3459480" y="4988560"/>
                    </a:cubicBezTo>
                    <a:cubicBezTo>
                      <a:pt x="3429000" y="4980940"/>
                      <a:pt x="3399790" y="4968240"/>
                      <a:pt x="3373120" y="4951730"/>
                    </a:cubicBezTo>
                    <a:cubicBezTo>
                      <a:pt x="3347720" y="4935220"/>
                      <a:pt x="3322320" y="4913630"/>
                      <a:pt x="3303270" y="4889500"/>
                    </a:cubicBezTo>
                    <a:cubicBezTo>
                      <a:pt x="3284220" y="4865370"/>
                      <a:pt x="3271520" y="4841240"/>
                      <a:pt x="3257550" y="4806950"/>
                    </a:cubicBezTo>
                    <a:cubicBezTo>
                      <a:pt x="3237230" y="4756150"/>
                      <a:pt x="3215640" y="4681220"/>
                      <a:pt x="3208020" y="4608830"/>
                    </a:cubicBezTo>
                    <a:cubicBezTo>
                      <a:pt x="3199130" y="4523740"/>
                      <a:pt x="3204210" y="4420870"/>
                      <a:pt x="3216910" y="4326890"/>
                    </a:cubicBezTo>
                    <a:cubicBezTo>
                      <a:pt x="3230880" y="4229100"/>
                      <a:pt x="3257550" y="4126230"/>
                      <a:pt x="3291840" y="4030980"/>
                    </a:cubicBezTo>
                    <a:cubicBezTo>
                      <a:pt x="3324860" y="3937000"/>
                      <a:pt x="3392170" y="3850640"/>
                      <a:pt x="3418840" y="3759200"/>
                    </a:cubicBezTo>
                    <a:cubicBezTo>
                      <a:pt x="3442970" y="3674110"/>
                      <a:pt x="3430270" y="3602990"/>
                      <a:pt x="3451860" y="3502660"/>
                    </a:cubicBezTo>
                    <a:cubicBezTo>
                      <a:pt x="3483610" y="3352800"/>
                      <a:pt x="3559810" y="3096260"/>
                      <a:pt x="3611880" y="2952750"/>
                    </a:cubicBezTo>
                    <a:cubicBezTo>
                      <a:pt x="3646170" y="2857500"/>
                      <a:pt x="3671570" y="2795270"/>
                      <a:pt x="3712210" y="2721610"/>
                    </a:cubicBezTo>
                    <a:cubicBezTo>
                      <a:pt x="3751580" y="2649220"/>
                      <a:pt x="3801110" y="2600960"/>
                      <a:pt x="3851910" y="2514600"/>
                    </a:cubicBezTo>
                    <a:cubicBezTo>
                      <a:pt x="3926840" y="2386330"/>
                      <a:pt x="4015740" y="2141220"/>
                      <a:pt x="4103370" y="2014220"/>
                    </a:cubicBezTo>
                    <a:cubicBezTo>
                      <a:pt x="4165600" y="1924050"/>
                      <a:pt x="4217670" y="1861820"/>
                      <a:pt x="4295140" y="1805940"/>
                    </a:cubicBezTo>
                    <a:cubicBezTo>
                      <a:pt x="4377690" y="1746250"/>
                      <a:pt x="4551680" y="1645920"/>
                      <a:pt x="4591050" y="1676400"/>
                    </a:cubicBezTo>
                    <a:cubicBezTo>
                      <a:pt x="4626610" y="1703070"/>
                      <a:pt x="4625340" y="1883410"/>
                      <a:pt x="4556760" y="1934210"/>
                    </a:cubicBezTo>
                    <a:cubicBezTo>
                      <a:pt x="4395470" y="2054860"/>
                      <a:pt x="3472180" y="1766570"/>
                      <a:pt x="3115310" y="1700530"/>
                    </a:cubicBezTo>
                    <a:cubicBezTo>
                      <a:pt x="2903220" y="1661160"/>
                      <a:pt x="2809240" y="1645920"/>
                      <a:pt x="2611120" y="1595120"/>
                    </a:cubicBezTo>
                    <a:cubicBezTo>
                      <a:pt x="2317750" y="1518920"/>
                      <a:pt x="1837690" y="1371600"/>
                      <a:pt x="1535430" y="1261110"/>
                    </a:cubicBezTo>
                    <a:cubicBezTo>
                      <a:pt x="1308100" y="1178560"/>
                      <a:pt x="1092200" y="1089660"/>
                      <a:pt x="948690" y="1014730"/>
                    </a:cubicBezTo>
                    <a:cubicBezTo>
                      <a:pt x="858520" y="967740"/>
                      <a:pt x="789940" y="943610"/>
                      <a:pt x="740410" y="881380"/>
                    </a:cubicBezTo>
                    <a:cubicBezTo>
                      <a:pt x="688340" y="815340"/>
                      <a:pt x="708660" y="688340"/>
                      <a:pt x="650240" y="624840"/>
                    </a:cubicBezTo>
                    <a:cubicBezTo>
                      <a:pt x="586740" y="554990"/>
                      <a:pt x="439420" y="509270"/>
                      <a:pt x="355600" y="491490"/>
                    </a:cubicBezTo>
                    <a:cubicBezTo>
                      <a:pt x="299720" y="480060"/>
                      <a:pt x="243840" y="497840"/>
                      <a:pt x="207010" y="492760"/>
                    </a:cubicBezTo>
                    <a:cubicBezTo>
                      <a:pt x="184150" y="488950"/>
                      <a:pt x="171450" y="486410"/>
                      <a:pt x="151130" y="476250"/>
                    </a:cubicBezTo>
                    <a:cubicBezTo>
                      <a:pt x="123190" y="462280"/>
                      <a:pt x="81280" y="434340"/>
                      <a:pt x="57150" y="405130"/>
                    </a:cubicBezTo>
                    <a:cubicBezTo>
                      <a:pt x="33020" y="375920"/>
                      <a:pt x="15240" y="335280"/>
                      <a:pt x="7620" y="298450"/>
                    </a:cubicBezTo>
                    <a:cubicBezTo>
                      <a:pt x="0" y="261620"/>
                      <a:pt x="2540" y="218440"/>
                      <a:pt x="13970" y="181610"/>
                    </a:cubicBezTo>
                    <a:cubicBezTo>
                      <a:pt x="25400" y="144780"/>
                      <a:pt x="53340" y="104140"/>
                      <a:pt x="73660" y="80010"/>
                    </a:cubicBezTo>
                    <a:cubicBezTo>
                      <a:pt x="88900" y="63500"/>
                      <a:pt x="99060" y="53340"/>
                      <a:pt x="119380" y="43180"/>
                    </a:cubicBezTo>
                    <a:cubicBezTo>
                      <a:pt x="147320" y="27940"/>
                      <a:pt x="231140" y="7620"/>
                      <a:pt x="231140" y="762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28176633" y="10487572"/>
              <a:ext cx="2235788" cy="4169175"/>
              <a:chOff x="0" y="0"/>
              <a:chExt cx="2291080" cy="427228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45720" y="50800"/>
                <a:ext cx="2194560" cy="4173220"/>
              </a:xfrm>
              <a:custGeom>
                <a:avLst/>
                <a:gdLst/>
                <a:ahLst/>
                <a:cxnLst/>
                <a:rect l="l" t="t" r="r" b="b"/>
                <a:pathLst>
                  <a:path w="2194560" h="4173220">
                    <a:moveTo>
                      <a:pt x="2194560" y="287020"/>
                    </a:moveTo>
                    <a:cubicBezTo>
                      <a:pt x="2098040" y="732790"/>
                      <a:pt x="2026920" y="782320"/>
                      <a:pt x="1995170" y="882650"/>
                    </a:cubicBezTo>
                    <a:cubicBezTo>
                      <a:pt x="1950720" y="1021080"/>
                      <a:pt x="1944370" y="1238250"/>
                      <a:pt x="1939290" y="1412240"/>
                    </a:cubicBezTo>
                    <a:cubicBezTo>
                      <a:pt x="1934210" y="1581150"/>
                      <a:pt x="1936750" y="1771650"/>
                      <a:pt x="1959610" y="1912620"/>
                    </a:cubicBezTo>
                    <a:cubicBezTo>
                      <a:pt x="1977390" y="2018030"/>
                      <a:pt x="2024380" y="2092960"/>
                      <a:pt x="2039620" y="2185670"/>
                    </a:cubicBezTo>
                    <a:cubicBezTo>
                      <a:pt x="2054860" y="2278380"/>
                      <a:pt x="2062480" y="2374900"/>
                      <a:pt x="2054860" y="2467610"/>
                    </a:cubicBezTo>
                    <a:cubicBezTo>
                      <a:pt x="2047240" y="2561590"/>
                      <a:pt x="2039620" y="2668270"/>
                      <a:pt x="1993900" y="2747010"/>
                    </a:cubicBezTo>
                    <a:cubicBezTo>
                      <a:pt x="1949450" y="2824480"/>
                      <a:pt x="1863090" y="2890520"/>
                      <a:pt x="1785620" y="2936240"/>
                    </a:cubicBezTo>
                    <a:cubicBezTo>
                      <a:pt x="1711960" y="2979420"/>
                      <a:pt x="1626870" y="2995930"/>
                      <a:pt x="1544320" y="3016250"/>
                    </a:cubicBezTo>
                    <a:cubicBezTo>
                      <a:pt x="1460500" y="3036570"/>
                      <a:pt x="1371600" y="3046730"/>
                      <a:pt x="1286510" y="3055620"/>
                    </a:cubicBezTo>
                    <a:cubicBezTo>
                      <a:pt x="1205230" y="3064510"/>
                      <a:pt x="1140460" y="3070860"/>
                      <a:pt x="1045210" y="3069590"/>
                    </a:cubicBezTo>
                    <a:cubicBezTo>
                      <a:pt x="902970" y="3068320"/>
                      <a:pt x="541020" y="3083560"/>
                      <a:pt x="519430" y="3026410"/>
                    </a:cubicBezTo>
                    <a:cubicBezTo>
                      <a:pt x="504190" y="2987040"/>
                      <a:pt x="623570" y="2853690"/>
                      <a:pt x="692150" y="2847340"/>
                    </a:cubicBezTo>
                    <a:cubicBezTo>
                      <a:pt x="774700" y="2839720"/>
                      <a:pt x="946150" y="2967990"/>
                      <a:pt x="988060" y="3056890"/>
                    </a:cubicBezTo>
                    <a:cubicBezTo>
                      <a:pt x="1024890" y="3135630"/>
                      <a:pt x="991870" y="3251200"/>
                      <a:pt x="969010" y="3337560"/>
                    </a:cubicBezTo>
                    <a:cubicBezTo>
                      <a:pt x="947420" y="3420110"/>
                      <a:pt x="910590" y="3493770"/>
                      <a:pt x="862330" y="3567430"/>
                    </a:cubicBezTo>
                    <a:cubicBezTo>
                      <a:pt x="808990" y="3648710"/>
                      <a:pt x="704850" y="3732530"/>
                      <a:pt x="656590" y="3798570"/>
                    </a:cubicBezTo>
                    <a:cubicBezTo>
                      <a:pt x="623570" y="3843020"/>
                      <a:pt x="601980" y="3877310"/>
                      <a:pt x="585470" y="3915410"/>
                    </a:cubicBezTo>
                    <a:cubicBezTo>
                      <a:pt x="571500" y="3945890"/>
                      <a:pt x="572770" y="3977640"/>
                      <a:pt x="558800" y="4005580"/>
                    </a:cubicBezTo>
                    <a:cubicBezTo>
                      <a:pt x="544830" y="4033520"/>
                      <a:pt x="525780" y="4060190"/>
                      <a:pt x="504190" y="4083050"/>
                    </a:cubicBezTo>
                    <a:cubicBezTo>
                      <a:pt x="482600" y="4104640"/>
                      <a:pt x="455930" y="4124960"/>
                      <a:pt x="427990" y="4138930"/>
                    </a:cubicBezTo>
                    <a:cubicBezTo>
                      <a:pt x="400050" y="4152900"/>
                      <a:pt x="368300" y="4163060"/>
                      <a:pt x="337820" y="4168140"/>
                    </a:cubicBezTo>
                    <a:cubicBezTo>
                      <a:pt x="307340" y="4173220"/>
                      <a:pt x="274320" y="4171950"/>
                      <a:pt x="243840" y="4166870"/>
                    </a:cubicBezTo>
                    <a:cubicBezTo>
                      <a:pt x="213360" y="4161790"/>
                      <a:pt x="181610" y="4150360"/>
                      <a:pt x="154940" y="4135120"/>
                    </a:cubicBezTo>
                    <a:cubicBezTo>
                      <a:pt x="127000" y="4119880"/>
                      <a:pt x="101600" y="4099560"/>
                      <a:pt x="80010" y="4076700"/>
                    </a:cubicBezTo>
                    <a:cubicBezTo>
                      <a:pt x="58420" y="4053840"/>
                      <a:pt x="40640" y="4025900"/>
                      <a:pt x="27940" y="3997960"/>
                    </a:cubicBezTo>
                    <a:cubicBezTo>
                      <a:pt x="15240" y="3970020"/>
                      <a:pt x="7620" y="3937000"/>
                      <a:pt x="5080" y="3906520"/>
                    </a:cubicBezTo>
                    <a:cubicBezTo>
                      <a:pt x="2540" y="3874770"/>
                      <a:pt x="3810" y="3841750"/>
                      <a:pt x="11430" y="3811270"/>
                    </a:cubicBezTo>
                    <a:cubicBezTo>
                      <a:pt x="19050" y="3780790"/>
                      <a:pt x="31750" y="3751580"/>
                      <a:pt x="48260" y="3724910"/>
                    </a:cubicBezTo>
                    <a:cubicBezTo>
                      <a:pt x="64770" y="3698240"/>
                      <a:pt x="86360" y="3674110"/>
                      <a:pt x="110490" y="3653790"/>
                    </a:cubicBezTo>
                    <a:cubicBezTo>
                      <a:pt x="134620" y="3633470"/>
                      <a:pt x="162560" y="3616960"/>
                      <a:pt x="191770" y="3605530"/>
                    </a:cubicBezTo>
                    <a:cubicBezTo>
                      <a:pt x="220980" y="3594100"/>
                      <a:pt x="254000" y="3589020"/>
                      <a:pt x="284480" y="3587750"/>
                    </a:cubicBezTo>
                    <a:cubicBezTo>
                      <a:pt x="316230" y="3586480"/>
                      <a:pt x="347980" y="3590290"/>
                      <a:pt x="378460" y="3599180"/>
                    </a:cubicBezTo>
                    <a:cubicBezTo>
                      <a:pt x="407670" y="3608070"/>
                      <a:pt x="438150" y="3622040"/>
                      <a:pt x="463550" y="3639820"/>
                    </a:cubicBezTo>
                    <a:cubicBezTo>
                      <a:pt x="488950" y="3657600"/>
                      <a:pt x="513080" y="3680460"/>
                      <a:pt x="530860" y="3705860"/>
                    </a:cubicBezTo>
                    <a:cubicBezTo>
                      <a:pt x="549910" y="3731260"/>
                      <a:pt x="565150" y="3761740"/>
                      <a:pt x="574040" y="3790950"/>
                    </a:cubicBezTo>
                    <a:cubicBezTo>
                      <a:pt x="582930" y="3820160"/>
                      <a:pt x="588010" y="3853180"/>
                      <a:pt x="588010" y="3883660"/>
                    </a:cubicBezTo>
                    <a:cubicBezTo>
                      <a:pt x="588010" y="3915410"/>
                      <a:pt x="580390" y="3948430"/>
                      <a:pt x="570230" y="3977640"/>
                    </a:cubicBezTo>
                    <a:cubicBezTo>
                      <a:pt x="560070" y="4006850"/>
                      <a:pt x="543560" y="4036060"/>
                      <a:pt x="524510" y="4060190"/>
                    </a:cubicBezTo>
                    <a:cubicBezTo>
                      <a:pt x="505460" y="4084320"/>
                      <a:pt x="481330" y="4107180"/>
                      <a:pt x="455930" y="4123690"/>
                    </a:cubicBezTo>
                    <a:cubicBezTo>
                      <a:pt x="429260" y="4140200"/>
                      <a:pt x="398780" y="4154170"/>
                      <a:pt x="368300" y="4161790"/>
                    </a:cubicBezTo>
                    <a:cubicBezTo>
                      <a:pt x="337820" y="4169410"/>
                      <a:pt x="304800" y="4173220"/>
                      <a:pt x="274320" y="4170680"/>
                    </a:cubicBezTo>
                    <a:cubicBezTo>
                      <a:pt x="243840" y="4168140"/>
                      <a:pt x="210820" y="4160520"/>
                      <a:pt x="182880" y="4149090"/>
                    </a:cubicBezTo>
                    <a:cubicBezTo>
                      <a:pt x="153670" y="4136390"/>
                      <a:pt x="125730" y="4118610"/>
                      <a:pt x="102870" y="4098290"/>
                    </a:cubicBezTo>
                    <a:cubicBezTo>
                      <a:pt x="80010" y="4077970"/>
                      <a:pt x="58420" y="4052570"/>
                      <a:pt x="43180" y="4025900"/>
                    </a:cubicBezTo>
                    <a:cubicBezTo>
                      <a:pt x="27940" y="3999230"/>
                      <a:pt x="15240" y="3967480"/>
                      <a:pt x="8890" y="3937000"/>
                    </a:cubicBezTo>
                    <a:cubicBezTo>
                      <a:pt x="2540" y="3906520"/>
                      <a:pt x="0" y="3878580"/>
                      <a:pt x="5080" y="3843020"/>
                    </a:cubicBezTo>
                    <a:cubicBezTo>
                      <a:pt x="11430" y="3792220"/>
                      <a:pt x="34290" y="3722370"/>
                      <a:pt x="63500" y="3660140"/>
                    </a:cubicBezTo>
                    <a:cubicBezTo>
                      <a:pt x="96520" y="3589020"/>
                      <a:pt x="140970" y="3509010"/>
                      <a:pt x="200660" y="3444240"/>
                    </a:cubicBezTo>
                    <a:cubicBezTo>
                      <a:pt x="267970" y="3373120"/>
                      <a:pt x="374650" y="3256280"/>
                      <a:pt x="455930" y="3257550"/>
                    </a:cubicBezTo>
                    <a:cubicBezTo>
                      <a:pt x="530860" y="3258820"/>
                      <a:pt x="680720" y="3403600"/>
                      <a:pt x="670560" y="3429000"/>
                    </a:cubicBezTo>
                    <a:cubicBezTo>
                      <a:pt x="661670" y="3453130"/>
                      <a:pt x="506730" y="3432810"/>
                      <a:pt x="425450" y="3415030"/>
                    </a:cubicBezTo>
                    <a:cubicBezTo>
                      <a:pt x="341630" y="3397250"/>
                      <a:pt x="240030" y="3374390"/>
                      <a:pt x="175260" y="3318510"/>
                    </a:cubicBezTo>
                    <a:cubicBezTo>
                      <a:pt x="109220" y="3260090"/>
                      <a:pt x="55880" y="3154680"/>
                      <a:pt x="38100" y="3068320"/>
                    </a:cubicBezTo>
                    <a:cubicBezTo>
                      <a:pt x="21590" y="2987040"/>
                      <a:pt x="39370" y="2896870"/>
                      <a:pt x="62230" y="2818130"/>
                    </a:cubicBezTo>
                    <a:cubicBezTo>
                      <a:pt x="85090" y="2739390"/>
                      <a:pt x="121920" y="2653030"/>
                      <a:pt x="175260" y="2593340"/>
                    </a:cubicBezTo>
                    <a:cubicBezTo>
                      <a:pt x="228600" y="2534920"/>
                      <a:pt x="288290" y="2486660"/>
                      <a:pt x="379730" y="2462530"/>
                    </a:cubicBezTo>
                    <a:cubicBezTo>
                      <a:pt x="525780" y="2424430"/>
                      <a:pt x="835660" y="2494280"/>
                      <a:pt x="996950" y="2495550"/>
                    </a:cubicBezTo>
                    <a:cubicBezTo>
                      <a:pt x="1102360" y="2496820"/>
                      <a:pt x="1172210" y="2498090"/>
                      <a:pt x="1256030" y="2485390"/>
                    </a:cubicBezTo>
                    <a:cubicBezTo>
                      <a:pt x="1337310" y="2472690"/>
                      <a:pt x="1459230" y="2472690"/>
                      <a:pt x="1493520" y="2420620"/>
                    </a:cubicBezTo>
                    <a:cubicBezTo>
                      <a:pt x="1527810" y="2368550"/>
                      <a:pt x="1477010" y="2256790"/>
                      <a:pt x="1464310" y="2175510"/>
                    </a:cubicBezTo>
                    <a:cubicBezTo>
                      <a:pt x="1450340" y="2092960"/>
                      <a:pt x="1423670" y="2026920"/>
                      <a:pt x="1413510" y="1926590"/>
                    </a:cubicBezTo>
                    <a:cubicBezTo>
                      <a:pt x="1398270" y="1779270"/>
                      <a:pt x="1397000" y="1524000"/>
                      <a:pt x="1407160" y="1371600"/>
                    </a:cubicBezTo>
                    <a:cubicBezTo>
                      <a:pt x="1414780" y="1264920"/>
                      <a:pt x="1422400" y="1212850"/>
                      <a:pt x="1447800" y="1101090"/>
                    </a:cubicBezTo>
                    <a:cubicBezTo>
                      <a:pt x="1492250" y="906780"/>
                      <a:pt x="1645920" y="486410"/>
                      <a:pt x="1689100" y="320040"/>
                    </a:cubicBezTo>
                    <a:cubicBezTo>
                      <a:pt x="1709420" y="242570"/>
                      <a:pt x="1704340" y="195580"/>
                      <a:pt x="1725930" y="148590"/>
                    </a:cubicBezTo>
                    <a:cubicBezTo>
                      <a:pt x="1743710" y="110490"/>
                      <a:pt x="1772920" y="76200"/>
                      <a:pt x="1797050" y="54610"/>
                    </a:cubicBezTo>
                    <a:cubicBezTo>
                      <a:pt x="1813560" y="39370"/>
                      <a:pt x="1826260" y="31750"/>
                      <a:pt x="1847850" y="22860"/>
                    </a:cubicBezTo>
                    <a:cubicBezTo>
                      <a:pt x="1878330" y="11430"/>
                      <a:pt x="1931670" y="0"/>
                      <a:pt x="1963420" y="0"/>
                    </a:cubicBezTo>
                    <a:cubicBezTo>
                      <a:pt x="1986280" y="0"/>
                      <a:pt x="2002790" y="5080"/>
                      <a:pt x="2021840" y="10160"/>
                    </a:cubicBezTo>
                    <a:cubicBezTo>
                      <a:pt x="2040890" y="15240"/>
                      <a:pt x="2057400" y="20320"/>
                      <a:pt x="2076450" y="33020"/>
                    </a:cubicBezTo>
                    <a:cubicBezTo>
                      <a:pt x="2103120" y="50800"/>
                      <a:pt x="2141220" y="88900"/>
                      <a:pt x="2160270" y="115570"/>
                    </a:cubicBezTo>
                    <a:cubicBezTo>
                      <a:pt x="2172970" y="134620"/>
                      <a:pt x="2179320" y="147320"/>
                      <a:pt x="2185670" y="168910"/>
                    </a:cubicBezTo>
                    <a:cubicBezTo>
                      <a:pt x="2193290" y="199390"/>
                      <a:pt x="2194560" y="287020"/>
                      <a:pt x="2194560" y="28702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25912340" y="13900743"/>
              <a:ext cx="3522234" cy="6002174"/>
              <a:chOff x="0" y="0"/>
              <a:chExt cx="3609340" cy="615061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20320" y="43180"/>
                <a:ext cx="3573780" cy="6060440"/>
              </a:xfrm>
              <a:custGeom>
                <a:avLst/>
                <a:gdLst/>
                <a:ahLst/>
                <a:cxnLst/>
                <a:rect l="l" t="t" r="r" b="b"/>
                <a:pathLst>
                  <a:path w="3573780" h="6060440">
                    <a:moveTo>
                      <a:pt x="2921000" y="392430"/>
                    </a:moveTo>
                    <a:cubicBezTo>
                      <a:pt x="2581910" y="838200"/>
                      <a:pt x="2421890" y="974090"/>
                      <a:pt x="2330450" y="1085850"/>
                    </a:cubicBezTo>
                    <a:cubicBezTo>
                      <a:pt x="2263140" y="1168400"/>
                      <a:pt x="2235200" y="1229360"/>
                      <a:pt x="2171700" y="1314450"/>
                    </a:cubicBezTo>
                    <a:cubicBezTo>
                      <a:pt x="2086610" y="1430020"/>
                      <a:pt x="1925320" y="1586230"/>
                      <a:pt x="1856740" y="1709420"/>
                    </a:cubicBezTo>
                    <a:cubicBezTo>
                      <a:pt x="1807210" y="1799590"/>
                      <a:pt x="1803400" y="1880870"/>
                      <a:pt x="1766570" y="1964690"/>
                    </a:cubicBezTo>
                    <a:cubicBezTo>
                      <a:pt x="1727200" y="2053590"/>
                      <a:pt x="1667510" y="2142490"/>
                      <a:pt x="1625600" y="2228850"/>
                    </a:cubicBezTo>
                    <a:cubicBezTo>
                      <a:pt x="1586230" y="2308860"/>
                      <a:pt x="1560830" y="2360930"/>
                      <a:pt x="1521460" y="2465070"/>
                    </a:cubicBezTo>
                    <a:cubicBezTo>
                      <a:pt x="1450340" y="2654300"/>
                      <a:pt x="1346200" y="3083560"/>
                      <a:pt x="1259840" y="3279140"/>
                    </a:cubicBezTo>
                    <a:cubicBezTo>
                      <a:pt x="1207770" y="3397250"/>
                      <a:pt x="1162050" y="3473450"/>
                      <a:pt x="1102360" y="3550920"/>
                    </a:cubicBezTo>
                    <a:cubicBezTo>
                      <a:pt x="1047750" y="3620770"/>
                      <a:pt x="986790" y="3670300"/>
                      <a:pt x="922020" y="3729990"/>
                    </a:cubicBezTo>
                    <a:cubicBezTo>
                      <a:pt x="852170" y="3794760"/>
                      <a:pt x="746760" y="3848100"/>
                      <a:pt x="694690" y="3925570"/>
                    </a:cubicBezTo>
                    <a:cubicBezTo>
                      <a:pt x="646430" y="3997960"/>
                      <a:pt x="594360" y="4163060"/>
                      <a:pt x="612140" y="4174490"/>
                    </a:cubicBezTo>
                    <a:cubicBezTo>
                      <a:pt x="629920" y="4185920"/>
                      <a:pt x="760730" y="4053840"/>
                      <a:pt x="810260" y="3978910"/>
                    </a:cubicBezTo>
                    <a:cubicBezTo>
                      <a:pt x="858520" y="3905250"/>
                      <a:pt x="859790" y="3821430"/>
                      <a:pt x="905510" y="3729990"/>
                    </a:cubicBezTo>
                    <a:cubicBezTo>
                      <a:pt x="967740" y="3605530"/>
                      <a:pt x="1090930" y="3421380"/>
                      <a:pt x="1169670" y="3308350"/>
                    </a:cubicBezTo>
                    <a:cubicBezTo>
                      <a:pt x="1226820" y="3227070"/>
                      <a:pt x="1259840" y="3167380"/>
                      <a:pt x="1325880" y="3106420"/>
                    </a:cubicBezTo>
                    <a:cubicBezTo>
                      <a:pt x="1402080" y="3036570"/>
                      <a:pt x="1508760" y="2967990"/>
                      <a:pt x="1609090" y="2922270"/>
                    </a:cubicBezTo>
                    <a:cubicBezTo>
                      <a:pt x="1708150" y="2877820"/>
                      <a:pt x="1824990" y="2851150"/>
                      <a:pt x="1924050" y="2835910"/>
                    </a:cubicBezTo>
                    <a:cubicBezTo>
                      <a:pt x="2010410" y="2823210"/>
                      <a:pt x="2087880" y="2823210"/>
                      <a:pt x="2170430" y="2828290"/>
                    </a:cubicBezTo>
                    <a:cubicBezTo>
                      <a:pt x="2255520" y="2833370"/>
                      <a:pt x="2343150" y="2844800"/>
                      <a:pt x="2426970" y="2870200"/>
                    </a:cubicBezTo>
                    <a:cubicBezTo>
                      <a:pt x="2512060" y="2895600"/>
                      <a:pt x="2608580" y="2922270"/>
                      <a:pt x="2674620" y="2980690"/>
                    </a:cubicBezTo>
                    <a:cubicBezTo>
                      <a:pt x="2744470" y="3041650"/>
                      <a:pt x="2797810" y="3147060"/>
                      <a:pt x="2828290" y="3235960"/>
                    </a:cubicBezTo>
                    <a:cubicBezTo>
                      <a:pt x="2857500" y="3318510"/>
                      <a:pt x="2856230" y="3407410"/>
                      <a:pt x="2862580" y="3491230"/>
                    </a:cubicBezTo>
                    <a:cubicBezTo>
                      <a:pt x="2868930" y="3573780"/>
                      <a:pt x="2871470" y="3652520"/>
                      <a:pt x="2865120" y="3736340"/>
                    </a:cubicBezTo>
                    <a:cubicBezTo>
                      <a:pt x="2858770" y="3826510"/>
                      <a:pt x="2783840" y="3952240"/>
                      <a:pt x="2820670" y="4017010"/>
                    </a:cubicBezTo>
                    <a:cubicBezTo>
                      <a:pt x="2858770" y="4083050"/>
                      <a:pt x="3004820" y="4097020"/>
                      <a:pt x="3094990" y="4126230"/>
                    </a:cubicBezTo>
                    <a:cubicBezTo>
                      <a:pt x="3180080" y="4154170"/>
                      <a:pt x="3277870" y="4145280"/>
                      <a:pt x="3350260" y="4189730"/>
                    </a:cubicBezTo>
                    <a:cubicBezTo>
                      <a:pt x="3426460" y="4236720"/>
                      <a:pt x="3506470" y="4316730"/>
                      <a:pt x="3538220" y="4406900"/>
                    </a:cubicBezTo>
                    <a:cubicBezTo>
                      <a:pt x="3573780" y="4508500"/>
                      <a:pt x="3550920" y="4671060"/>
                      <a:pt x="3521710" y="4780280"/>
                    </a:cubicBezTo>
                    <a:cubicBezTo>
                      <a:pt x="3496310" y="4876800"/>
                      <a:pt x="3455670" y="4944110"/>
                      <a:pt x="3389630" y="5035550"/>
                    </a:cubicBezTo>
                    <a:cubicBezTo>
                      <a:pt x="3290570" y="5172710"/>
                      <a:pt x="3053080" y="5365750"/>
                      <a:pt x="2946400" y="5492750"/>
                    </a:cubicBezTo>
                    <a:cubicBezTo>
                      <a:pt x="2877820" y="5574030"/>
                      <a:pt x="2834640" y="5709920"/>
                      <a:pt x="2792730" y="5704840"/>
                    </a:cubicBezTo>
                    <a:cubicBezTo>
                      <a:pt x="2750820" y="5699760"/>
                      <a:pt x="2672080" y="5477510"/>
                      <a:pt x="2694940" y="5457190"/>
                    </a:cubicBezTo>
                    <a:cubicBezTo>
                      <a:pt x="2716530" y="5438140"/>
                      <a:pt x="2862580" y="5532120"/>
                      <a:pt x="2908300" y="5570220"/>
                    </a:cubicBezTo>
                    <a:cubicBezTo>
                      <a:pt x="2936240" y="5594350"/>
                      <a:pt x="2948940" y="5615940"/>
                      <a:pt x="2962910" y="5642610"/>
                    </a:cubicBezTo>
                    <a:cubicBezTo>
                      <a:pt x="2976880" y="5669280"/>
                      <a:pt x="2988310" y="5699760"/>
                      <a:pt x="2993390" y="5728970"/>
                    </a:cubicBezTo>
                    <a:cubicBezTo>
                      <a:pt x="2998470" y="5758180"/>
                      <a:pt x="2998470" y="5791200"/>
                      <a:pt x="2993390" y="5820410"/>
                    </a:cubicBezTo>
                    <a:cubicBezTo>
                      <a:pt x="2988310" y="5849620"/>
                      <a:pt x="2978150" y="5880100"/>
                      <a:pt x="2964180" y="5906770"/>
                    </a:cubicBezTo>
                    <a:cubicBezTo>
                      <a:pt x="2950210" y="5933440"/>
                      <a:pt x="2931160" y="5960110"/>
                      <a:pt x="2909570" y="5980430"/>
                    </a:cubicBezTo>
                    <a:cubicBezTo>
                      <a:pt x="2887980" y="6000750"/>
                      <a:pt x="2861310" y="6018530"/>
                      <a:pt x="2833370" y="6031230"/>
                    </a:cubicBezTo>
                    <a:cubicBezTo>
                      <a:pt x="2806700" y="6043930"/>
                      <a:pt x="2774950" y="6051550"/>
                      <a:pt x="2745740" y="6055360"/>
                    </a:cubicBezTo>
                    <a:cubicBezTo>
                      <a:pt x="2715260" y="6059170"/>
                      <a:pt x="2683510" y="6057900"/>
                      <a:pt x="2654300" y="6051550"/>
                    </a:cubicBezTo>
                    <a:cubicBezTo>
                      <a:pt x="2625090" y="6045200"/>
                      <a:pt x="2595880" y="6032500"/>
                      <a:pt x="2570480" y="6017260"/>
                    </a:cubicBezTo>
                    <a:cubicBezTo>
                      <a:pt x="2545080" y="6002020"/>
                      <a:pt x="2519680" y="5981700"/>
                      <a:pt x="2500630" y="5958840"/>
                    </a:cubicBezTo>
                    <a:cubicBezTo>
                      <a:pt x="2481580" y="5935980"/>
                      <a:pt x="2465070" y="5909310"/>
                      <a:pt x="2453640" y="5881370"/>
                    </a:cubicBezTo>
                    <a:cubicBezTo>
                      <a:pt x="2442210" y="5853430"/>
                      <a:pt x="2434590" y="5821680"/>
                      <a:pt x="2433320" y="5791200"/>
                    </a:cubicBezTo>
                    <a:cubicBezTo>
                      <a:pt x="2432050" y="5760720"/>
                      <a:pt x="2435860" y="5730240"/>
                      <a:pt x="2443480" y="5701030"/>
                    </a:cubicBezTo>
                    <a:cubicBezTo>
                      <a:pt x="2451100" y="5671820"/>
                      <a:pt x="2465070" y="5643880"/>
                      <a:pt x="2481580" y="5618480"/>
                    </a:cubicBezTo>
                    <a:cubicBezTo>
                      <a:pt x="2498090" y="5593080"/>
                      <a:pt x="2519680" y="5568950"/>
                      <a:pt x="2543810" y="5551170"/>
                    </a:cubicBezTo>
                    <a:cubicBezTo>
                      <a:pt x="2567940" y="5533390"/>
                      <a:pt x="2595880" y="5518150"/>
                      <a:pt x="2623820" y="5509260"/>
                    </a:cubicBezTo>
                    <a:cubicBezTo>
                      <a:pt x="2651760" y="5499100"/>
                      <a:pt x="2683510" y="5494020"/>
                      <a:pt x="2713990" y="5494020"/>
                    </a:cubicBezTo>
                    <a:cubicBezTo>
                      <a:pt x="2744470" y="5494020"/>
                      <a:pt x="2776220" y="5497830"/>
                      <a:pt x="2804160" y="5507990"/>
                    </a:cubicBezTo>
                    <a:cubicBezTo>
                      <a:pt x="2832100" y="5518150"/>
                      <a:pt x="2860040" y="5533390"/>
                      <a:pt x="2884170" y="5551170"/>
                    </a:cubicBezTo>
                    <a:cubicBezTo>
                      <a:pt x="2908300" y="5568950"/>
                      <a:pt x="2931160" y="5591810"/>
                      <a:pt x="2947670" y="5617210"/>
                    </a:cubicBezTo>
                    <a:cubicBezTo>
                      <a:pt x="2964180" y="5641340"/>
                      <a:pt x="2978150" y="5670550"/>
                      <a:pt x="2985770" y="5699760"/>
                    </a:cubicBezTo>
                    <a:cubicBezTo>
                      <a:pt x="2993390" y="5728970"/>
                      <a:pt x="2997200" y="5759450"/>
                      <a:pt x="2995930" y="5789930"/>
                    </a:cubicBezTo>
                    <a:cubicBezTo>
                      <a:pt x="2994660" y="5820410"/>
                      <a:pt x="2988310" y="5852160"/>
                      <a:pt x="2976880" y="5880100"/>
                    </a:cubicBezTo>
                    <a:cubicBezTo>
                      <a:pt x="2965450" y="5908040"/>
                      <a:pt x="2948940" y="5934710"/>
                      <a:pt x="2929890" y="5957570"/>
                    </a:cubicBezTo>
                    <a:cubicBezTo>
                      <a:pt x="2910840" y="5980430"/>
                      <a:pt x="2885440" y="6002020"/>
                      <a:pt x="2860040" y="6017260"/>
                    </a:cubicBezTo>
                    <a:cubicBezTo>
                      <a:pt x="2834640" y="6032500"/>
                      <a:pt x="2805430" y="6045200"/>
                      <a:pt x="2776220" y="6051550"/>
                    </a:cubicBezTo>
                    <a:cubicBezTo>
                      <a:pt x="2747010" y="6057900"/>
                      <a:pt x="2715260" y="6060440"/>
                      <a:pt x="2684780" y="6056630"/>
                    </a:cubicBezTo>
                    <a:cubicBezTo>
                      <a:pt x="2655570" y="6052820"/>
                      <a:pt x="2627630" y="6045200"/>
                      <a:pt x="2597150" y="6032500"/>
                    </a:cubicBezTo>
                    <a:cubicBezTo>
                      <a:pt x="2559050" y="6017260"/>
                      <a:pt x="2517140" y="5998210"/>
                      <a:pt x="2475230" y="5966460"/>
                    </a:cubicBezTo>
                    <a:cubicBezTo>
                      <a:pt x="2416810" y="5922010"/>
                      <a:pt x="2321560" y="5852160"/>
                      <a:pt x="2289810" y="5772150"/>
                    </a:cubicBezTo>
                    <a:cubicBezTo>
                      <a:pt x="2255520" y="5687060"/>
                      <a:pt x="2261870" y="5557520"/>
                      <a:pt x="2287270" y="5468620"/>
                    </a:cubicBezTo>
                    <a:cubicBezTo>
                      <a:pt x="2311400" y="5387340"/>
                      <a:pt x="2371090" y="5330190"/>
                      <a:pt x="2424430" y="5256530"/>
                    </a:cubicBezTo>
                    <a:cubicBezTo>
                      <a:pt x="2489200" y="5167630"/>
                      <a:pt x="2576830" y="5060950"/>
                      <a:pt x="2653030" y="4975860"/>
                    </a:cubicBezTo>
                    <a:cubicBezTo>
                      <a:pt x="2722880" y="4898390"/>
                      <a:pt x="2782570" y="4805680"/>
                      <a:pt x="2862580" y="4762500"/>
                    </a:cubicBezTo>
                    <a:cubicBezTo>
                      <a:pt x="2934970" y="4723130"/>
                      <a:pt x="3102610" y="4734560"/>
                      <a:pt x="3102610" y="4714240"/>
                    </a:cubicBezTo>
                    <a:cubicBezTo>
                      <a:pt x="3102610" y="4685030"/>
                      <a:pt x="2731770" y="4652010"/>
                      <a:pt x="2599690" y="4602480"/>
                    </a:cubicBezTo>
                    <a:cubicBezTo>
                      <a:pt x="2505710" y="4566920"/>
                      <a:pt x="2429510" y="4537710"/>
                      <a:pt x="2373630" y="4476750"/>
                    </a:cubicBezTo>
                    <a:cubicBezTo>
                      <a:pt x="2316480" y="4414520"/>
                      <a:pt x="2283460" y="4318000"/>
                      <a:pt x="2261870" y="4232910"/>
                    </a:cubicBezTo>
                    <a:cubicBezTo>
                      <a:pt x="2240280" y="4149090"/>
                      <a:pt x="2237740" y="4072890"/>
                      <a:pt x="2241550" y="3970020"/>
                    </a:cubicBezTo>
                    <a:cubicBezTo>
                      <a:pt x="2247900" y="3823970"/>
                      <a:pt x="2388870" y="3526790"/>
                      <a:pt x="2327910" y="3444240"/>
                    </a:cubicBezTo>
                    <a:cubicBezTo>
                      <a:pt x="2284730" y="3385820"/>
                      <a:pt x="2148840" y="3406140"/>
                      <a:pt x="2061210" y="3408680"/>
                    </a:cubicBezTo>
                    <a:cubicBezTo>
                      <a:pt x="1976120" y="3411220"/>
                      <a:pt x="1878330" y="3413760"/>
                      <a:pt x="1808480" y="3455670"/>
                    </a:cubicBezTo>
                    <a:cubicBezTo>
                      <a:pt x="1736090" y="3498850"/>
                      <a:pt x="1692910" y="3594100"/>
                      <a:pt x="1637030" y="3671570"/>
                    </a:cubicBezTo>
                    <a:cubicBezTo>
                      <a:pt x="1576070" y="3756660"/>
                      <a:pt x="1515110" y="3836670"/>
                      <a:pt x="1456690" y="3945890"/>
                    </a:cubicBezTo>
                    <a:cubicBezTo>
                      <a:pt x="1380490" y="4088130"/>
                      <a:pt x="1316990" y="4342130"/>
                      <a:pt x="1234440" y="4464050"/>
                    </a:cubicBezTo>
                    <a:cubicBezTo>
                      <a:pt x="1179830" y="4545330"/>
                      <a:pt x="1131570" y="4594860"/>
                      <a:pt x="1059180" y="4639310"/>
                    </a:cubicBezTo>
                    <a:cubicBezTo>
                      <a:pt x="979170" y="4688840"/>
                      <a:pt x="863600" y="4718050"/>
                      <a:pt x="769620" y="4734560"/>
                    </a:cubicBezTo>
                    <a:cubicBezTo>
                      <a:pt x="684530" y="4749800"/>
                      <a:pt x="607060" y="4745990"/>
                      <a:pt x="519430" y="4742180"/>
                    </a:cubicBezTo>
                    <a:cubicBezTo>
                      <a:pt x="422910" y="4738370"/>
                      <a:pt x="297180" y="4749800"/>
                      <a:pt x="214630" y="4709160"/>
                    </a:cubicBezTo>
                    <a:cubicBezTo>
                      <a:pt x="138430" y="4671060"/>
                      <a:pt x="67310" y="4598670"/>
                      <a:pt x="35560" y="4518660"/>
                    </a:cubicBezTo>
                    <a:cubicBezTo>
                      <a:pt x="0" y="4429760"/>
                      <a:pt x="21590" y="4293870"/>
                      <a:pt x="30480" y="4191000"/>
                    </a:cubicBezTo>
                    <a:cubicBezTo>
                      <a:pt x="38100" y="4098290"/>
                      <a:pt x="55880" y="4013200"/>
                      <a:pt x="81280" y="3929380"/>
                    </a:cubicBezTo>
                    <a:cubicBezTo>
                      <a:pt x="106680" y="3848100"/>
                      <a:pt x="139700" y="3771900"/>
                      <a:pt x="181610" y="3696970"/>
                    </a:cubicBezTo>
                    <a:cubicBezTo>
                      <a:pt x="226060" y="3619500"/>
                      <a:pt x="280670" y="3542030"/>
                      <a:pt x="342900" y="3473450"/>
                    </a:cubicBezTo>
                    <a:cubicBezTo>
                      <a:pt x="406400" y="3403600"/>
                      <a:pt x="494030" y="3354070"/>
                      <a:pt x="560070" y="3285490"/>
                    </a:cubicBezTo>
                    <a:cubicBezTo>
                      <a:pt x="626110" y="3215640"/>
                      <a:pt x="688340" y="3154680"/>
                      <a:pt x="739140" y="3056890"/>
                    </a:cubicBezTo>
                    <a:cubicBezTo>
                      <a:pt x="808990" y="2922270"/>
                      <a:pt x="840740" y="2707640"/>
                      <a:pt x="900430" y="2532380"/>
                    </a:cubicBezTo>
                    <a:cubicBezTo>
                      <a:pt x="962660" y="2350770"/>
                      <a:pt x="1032510" y="2128520"/>
                      <a:pt x="1106170" y="1986280"/>
                    </a:cubicBezTo>
                    <a:cubicBezTo>
                      <a:pt x="1158240" y="1885950"/>
                      <a:pt x="1226820" y="1832610"/>
                      <a:pt x="1271270" y="1744980"/>
                    </a:cubicBezTo>
                    <a:cubicBezTo>
                      <a:pt x="1316990" y="1653540"/>
                      <a:pt x="1328420" y="1534160"/>
                      <a:pt x="1374140" y="1445260"/>
                    </a:cubicBezTo>
                    <a:cubicBezTo>
                      <a:pt x="1416050" y="1362710"/>
                      <a:pt x="1460500" y="1316990"/>
                      <a:pt x="1531620" y="1226820"/>
                    </a:cubicBezTo>
                    <a:cubicBezTo>
                      <a:pt x="1657350" y="1068070"/>
                      <a:pt x="1945640" y="737870"/>
                      <a:pt x="2082800" y="594360"/>
                    </a:cubicBezTo>
                    <a:cubicBezTo>
                      <a:pt x="2159000" y="514350"/>
                      <a:pt x="2203450" y="486410"/>
                      <a:pt x="2266950" y="416560"/>
                    </a:cubicBezTo>
                    <a:cubicBezTo>
                      <a:pt x="2346960" y="328930"/>
                      <a:pt x="2451100" y="172720"/>
                      <a:pt x="2515870" y="105410"/>
                    </a:cubicBezTo>
                    <a:cubicBezTo>
                      <a:pt x="2551430" y="68580"/>
                      <a:pt x="2578100" y="44450"/>
                      <a:pt x="2606040" y="27940"/>
                    </a:cubicBezTo>
                    <a:cubicBezTo>
                      <a:pt x="2626360" y="16510"/>
                      <a:pt x="2639060" y="11430"/>
                      <a:pt x="2661920" y="7620"/>
                    </a:cubicBezTo>
                    <a:cubicBezTo>
                      <a:pt x="2693670" y="2540"/>
                      <a:pt x="2743200" y="0"/>
                      <a:pt x="2780030" y="8890"/>
                    </a:cubicBezTo>
                    <a:cubicBezTo>
                      <a:pt x="2816860" y="17780"/>
                      <a:pt x="2856230" y="39370"/>
                      <a:pt x="2884170" y="64770"/>
                    </a:cubicBezTo>
                    <a:cubicBezTo>
                      <a:pt x="2913380" y="90170"/>
                      <a:pt x="2938780" y="134620"/>
                      <a:pt x="2951480" y="163830"/>
                    </a:cubicBezTo>
                    <a:cubicBezTo>
                      <a:pt x="2960370" y="185420"/>
                      <a:pt x="2962910" y="201930"/>
                      <a:pt x="2965450" y="222250"/>
                    </a:cubicBezTo>
                    <a:cubicBezTo>
                      <a:pt x="2967990" y="241300"/>
                      <a:pt x="2969260" y="259080"/>
                      <a:pt x="2964180" y="281940"/>
                    </a:cubicBezTo>
                    <a:cubicBezTo>
                      <a:pt x="2957830" y="313690"/>
                      <a:pt x="2921000" y="392430"/>
                      <a:pt x="2921000" y="39243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7" name="Group 27"/>
            <p:cNvGrpSpPr/>
            <p:nvPr/>
          </p:nvGrpSpPr>
          <p:grpSpPr>
            <a:xfrm>
              <a:off x="27917609" y="19258455"/>
              <a:ext cx="1950738" cy="3876688"/>
              <a:chOff x="0" y="0"/>
              <a:chExt cx="1998980" cy="397256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41910" y="50800"/>
                <a:ext cx="1912620" cy="3872230"/>
              </a:xfrm>
              <a:custGeom>
                <a:avLst/>
                <a:gdLst/>
                <a:ahLst/>
                <a:cxnLst/>
                <a:rect l="l" t="t" r="r" b="b"/>
                <a:pathLst>
                  <a:path w="1912620" h="3872230">
                    <a:moveTo>
                      <a:pt x="783590" y="158750"/>
                    </a:moveTo>
                    <a:cubicBezTo>
                      <a:pt x="1000760" y="617220"/>
                      <a:pt x="1078230" y="655320"/>
                      <a:pt x="1149350" y="706120"/>
                    </a:cubicBezTo>
                    <a:cubicBezTo>
                      <a:pt x="1219200" y="755650"/>
                      <a:pt x="1296670" y="786130"/>
                      <a:pt x="1367790" y="840740"/>
                    </a:cubicBezTo>
                    <a:cubicBezTo>
                      <a:pt x="1447800" y="901700"/>
                      <a:pt x="1521460" y="1004570"/>
                      <a:pt x="1604010" y="1057910"/>
                    </a:cubicBezTo>
                    <a:cubicBezTo>
                      <a:pt x="1675130" y="1104900"/>
                      <a:pt x="1775460" y="1101090"/>
                      <a:pt x="1826260" y="1156970"/>
                    </a:cubicBezTo>
                    <a:cubicBezTo>
                      <a:pt x="1877060" y="1212850"/>
                      <a:pt x="1899920" y="1311910"/>
                      <a:pt x="1906270" y="1393190"/>
                    </a:cubicBezTo>
                    <a:cubicBezTo>
                      <a:pt x="1912620" y="1475740"/>
                      <a:pt x="1889760" y="1562100"/>
                      <a:pt x="1864360" y="1645920"/>
                    </a:cubicBezTo>
                    <a:cubicBezTo>
                      <a:pt x="1837690" y="1734820"/>
                      <a:pt x="1795780" y="1831340"/>
                      <a:pt x="1746250" y="1911350"/>
                    </a:cubicBezTo>
                    <a:cubicBezTo>
                      <a:pt x="1699260" y="1987550"/>
                      <a:pt x="1638300" y="2051050"/>
                      <a:pt x="1577340" y="2114550"/>
                    </a:cubicBezTo>
                    <a:cubicBezTo>
                      <a:pt x="1515110" y="2178050"/>
                      <a:pt x="1451610" y="2244090"/>
                      <a:pt x="1376680" y="2291080"/>
                    </a:cubicBezTo>
                    <a:cubicBezTo>
                      <a:pt x="1300480" y="2339340"/>
                      <a:pt x="1207770" y="2373630"/>
                      <a:pt x="1122680" y="2401570"/>
                    </a:cubicBezTo>
                    <a:cubicBezTo>
                      <a:pt x="1042670" y="2428240"/>
                      <a:pt x="961390" y="2434590"/>
                      <a:pt x="882650" y="2458720"/>
                    </a:cubicBezTo>
                    <a:cubicBezTo>
                      <a:pt x="805180" y="2482850"/>
                      <a:pt x="704850" y="2491740"/>
                      <a:pt x="655320" y="2545080"/>
                    </a:cubicBezTo>
                    <a:cubicBezTo>
                      <a:pt x="605790" y="2598420"/>
                      <a:pt x="560070" y="2717800"/>
                      <a:pt x="584200" y="2781300"/>
                    </a:cubicBezTo>
                    <a:cubicBezTo>
                      <a:pt x="609600" y="2848610"/>
                      <a:pt x="728980" y="2890520"/>
                      <a:pt x="819150" y="2931160"/>
                    </a:cubicBezTo>
                    <a:cubicBezTo>
                      <a:pt x="925830" y="2978150"/>
                      <a:pt x="1092200" y="2976880"/>
                      <a:pt x="1191260" y="3034030"/>
                    </a:cubicBezTo>
                    <a:cubicBezTo>
                      <a:pt x="1276350" y="3083560"/>
                      <a:pt x="1344930" y="3157220"/>
                      <a:pt x="1390650" y="3233420"/>
                    </a:cubicBezTo>
                    <a:cubicBezTo>
                      <a:pt x="1433830" y="3305810"/>
                      <a:pt x="1477010" y="3470910"/>
                      <a:pt x="1463040" y="3478530"/>
                    </a:cubicBezTo>
                    <a:cubicBezTo>
                      <a:pt x="1451610" y="3484880"/>
                      <a:pt x="1336040" y="3329940"/>
                      <a:pt x="1341120" y="3324860"/>
                    </a:cubicBezTo>
                    <a:cubicBezTo>
                      <a:pt x="1344930" y="3321050"/>
                      <a:pt x="1394460" y="3359150"/>
                      <a:pt x="1416050" y="3382010"/>
                    </a:cubicBezTo>
                    <a:cubicBezTo>
                      <a:pt x="1437640" y="3404870"/>
                      <a:pt x="1455420" y="3431540"/>
                      <a:pt x="1468120" y="3459480"/>
                    </a:cubicBezTo>
                    <a:cubicBezTo>
                      <a:pt x="1480820" y="3487420"/>
                      <a:pt x="1489710" y="3519170"/>
                      <a:pt x="1493520" y="3549650"/>
                    </a:cubicBezTo>
                    <a:cubicBezTo>
                      <a:pt x="1497330" y="3580130"/>
                      <a:pt x="1494790" y="3613150"/>
                      <a:pt x="1488440" y="3643630"/>
                    </a:cubicBezTo>
                    <a:cubicBezTo>
                      <a:pt x="1482090" y="3674110"/>
                      <a:pt x="1469390" y="3704590"/>
                      <a:pt x="1452880" y="3731260"/>
                    </a:cubicBezTo>
                    <a:cubicBezTo>
                      <a:pt x="1436370" y="3757930"/>
                      <a:pt x="1416050" y="3782060"/>
                      <a:pt x="1391920" y="3802380"/>
                    </a:cubicBezTo>
                    <a:cubicBezTo>
                      <a:pt x="1369060" y="3822700"/>
                      <a:pt x="1341120" y="3839210"/>
                      <a:pt x="1311910" y="3850640"/>
                    </a:cubicBezTo>
                    <a:cubicBezTo>
                      <a:pt x="1282700" y="3862070"/>
                      <a:pt x="1249680" y="3869690"/>
                      <a:pt x="1219200" y="3870960"/>
                    </a:cubicBezTo>
                    <a:cubicBezTo>
                      <a:pt x="1188720" y="3872230"/>
                      <a:pt x="1155700" y="3868420"/>
                      <a:pt x="1126490" y="3860800"/>
                    </a:cubicBezTo>
                    <a:cubicBezTo>
                      <a:pt x="1097280" y="3853180"/>
                      <a:pt x="1066800" y="3839210"/>
                      <a:pt x="1041400" y="3821430"/>
                    </a:cubicBezTo>
                    <a:cubicBezTo>
                      <a:pt x="1016000" y="3803650"/>
                      <a:pt x="991870" y="3780790"/>
                      <a:pt x="972820" y="3756660"/>
                    </a:cubicBezTo>
                    <a:cubicBezTo>
                      <a:pt x="953770" y="3731260"/>
                      <a:pt x="938530" y="3702050"/>
                      <a:pt x="928370" y="3672840"/>
                    </a:cubicBezTo>
                    <a:cubicBezTo>
                      <a:pt x="918210" y="3643630"/>
                      <a:pt x="914400" y="3610610"/>
                      <a:pt x="914400" y="3580130"/>
                    </a:cubicBezTo>
                    <a:cubicBezTo>
                      <a:pt x="914400" y="3549650"/>
                      <a:pt x="919480" y="3516630"/>
                      <a:pt x="929640" y="3487420"/>
                    </a:cubicBezTo>
                    <a:cubicBezTo>
                      <a:pt x="939800" y="3458210"/>
                      <a:pt x="955040" y="3429000"/>
                      <a:pt x="974090" y="3404870"/>
                    </a:cubicBezTo>
                    <a:cubicBezTo>
                      <a:pt x="993140" y="3380740"/>
                      <a:pt x="1016000" y="3357880"/>
                      <a:pt x="1041400" y="3340100"/>
                    </a:cubicBezTo>
                    <a:cubicBezTo>
                      <a:pt x="1066800" y="3322320"/>
                      <a:pt x="1097280" y="3308350"/>
                      <a:pt x="1127760" y="3300730"/>
                    </a:cubicBezTo>
                    <a:cubicBezTo>
                      <a:pt x="1156970" y="3293110"/>
                      <a:pt x="1189990" y="3289300"/>
                      <a:pt x="1220470" y="3290570"/>
                    </a:cubicBezTo>
                    <a:cubicBezTo>
                      <a:pt x="1250950" y="3291840"/>
                      <a:pt x="1283970" y="3299460"/>
                      <a:pt x="1313180" y="3310890"/>
                    </a:cubicBezTo>
                    <a:cubicBezTo>
                      <a:pt x="1342390" y="3322320"/>
                      <a:pt x="1369060" y="3340100"/>
                      <a:pt x="1393190" y="3360420"/>
                    </a:cubicBezTo>
                    <a:cubicBezTo>
                      <a:pt x="1416050" y="3380740"/>
                      <a:pt x="1438910" y="3404870"/>
                      <a:pt x="1454150" y="3431540"/>
                    </a:cubicBezTo>
                    <a:cubicBezTo>
                      <a:pt x="1470660" y="3458210"/>
                      <a:pt x="1482090" y="3488690"/>
                      <a:pt x="1488440" y="3519170"/>
                    </a:cubicBezTo>
                    <a:cubicBezTo>
                      <a:pt x="1494790" y="3549650"/>
                      <a:pt x="1497330" y="3582670"/>
                      <a:pt x="1493520" y="3613150"/>
                    </a:cubicBezTo>
                    <a:cubicBezTo>
                      <a:pt x="1489710" y="3643630"/>
                      <a:pt x="1480820" y="3675380"/>
                      <a:pt x="1468120" y="3703320"/>
                    </a:cubicBezTo>
                    <a:cubicBezTo>
                      <a:pt x="1455420" y="3731260"/>
                      <a:pt x="1436370" y="3757930"/>
                      <a:pt x="1414780" y="3780790"/>
                    </a:cubicBezTo>
                    <a:cubicBezTo>
                      <a:pt x="1393190" y="3803650"/>
                      <a:pt x="1367790" y="3823970"/>
                      <a:pt x="1339850" y="3837940"/>
                    </a:cubicBezTo>
                    <a:cubicBezTo>
                      <a:pt x="1313180" y="3851910"/>
                      <a:pt x="1281430" y="3862070"/>
                      <a:pt x="1250950" y="3867150"/>
                    </a:cubicBezTo>
                    <a:cubicBezTo>
                      <a:pt x="1220470" y="3872230"/>
                      <a:pt x="1187450" y="3872230"/>
                      <a:pt x="1156970" y="3867150"/>
                    </a:cubicBezTo>
                    <a:cubicBezTo>
                      <a:pt x="1126490" y="3862070"/>
                      <a:pt x="1102360" y="3859530"/>
                      <a:pt x="1068070" y="3836670"/>
                    </a:cubicBezTo>
                    <a:cubicBezTo>
                      <a:pt x="996950" y="3788410"/>
                      <a:pt x="901700" y="3582670"/>
                      <a:pt x="801370" y="3519170"/>
                    </a:cubicBezTo>
                    <a:cubicBezTo>
                      <a:pt x="720090" y="3467100"/>
                      <a:pt x="618490" y="3481070"/>
                      <a:pt x="534670" y="3445510"/>
                    </a:cubicBezTo>
                    <a:cubicBezTo>
                      <a:pt x="449580" y="3409950"/>
                      <a:pt x="368300" y="3365500"/>
                      <a:pt x="294640" y="3307080"/>
                    </a:cubicBezTo>
                    <a:cubicBezTo>
                      <a:pt x="215900" y="3244850"/>
                      <a:pt x="125730" y="3164840"/>
                      <a:pt x="77470" y="3081020"/>
                    </a:cubicBezTo>
                    <a:cubicBezTo>
                      <a:pt x="34290" y="3004820"/>
                      <a:pt x="19050" y="2914650"/>
                      <a:pt x="8890" y="2830830"/>
                    </a:cubicBezTo>
                    <a:cubicBezTo>
                      <a:pt x="0" y="2750820"/>
                      <a:pt x="5080" y="2670810"/>
                      <a:pt x="17780" y="2589530"/>
                    </a:cubicBezTo>
                    <a:cubicBezTo>
                      <a:pt x="31750" y="2503170"/>
                      <a:pt x="52070" y="2404110"/>
                      <a:pt x="93980" y="2325370"/>
                    </a:cubicBezTo>
                    <a:cubicBezTo>
                      <a:pt x="135890" y="2246630"/>
                      <a:pt x="198120" y="2172970"/>
                      <a:pt x="267970" y="2117090"/>
                    </a:cubicBezTo>
                    <a:cubicBezTo>
                      <a:pt x="340360" y="2059940"/>
                      <a:pt x="435610" y="2024380"/>
                      <a:pt x="523240" y="1988820"/>
                    </a:cubicBezTo>
                    <a:cubicBezTo>
                      <a:pt x="608330" y="1954530"/>
                      <a:pt x="695960" y="1931670"/>
                      <a:pt x="786130" y="1906270"/>
                    </a:cubicBezTo>
                    <a:cubicBezTo>
                      <a:pt x="880110" y="1880870"/>
                      <a:pt x="996950" y="1883410"/>
                      <a:pt x="1076960" y="1837690"/>
                    </a:cubicBezTo>
                    <a:cubicBezTo>
                      <a:pt x="1151890" y="1794510"/>
                      <a:pt x="1187450" y="1696720"/>
                      <a:pt x="1257300" y="1649730"/>
                    </a:cubicBezTo>
                    <a:cubicBezTo>
                      <a:pt x="1325880" y="1604010"/>
                      <a:pt x="1488440" y="1592580"/>
                      <a:pt x="1490980" y="1555750"/>
                    </a:cubicBezTo>
                    <a:cubicBezTo>
                      <a:pt x="1493520" y="1518920"/>
                      <a:pt x="1329690" y="1479550"/>
                      <a:pt x="1256030" y="1427480"/>
                    </a:cubicBezTo>
                    <a:cubicBezTo>
                      <a:pt x="1177290" y="1371600"/>
                      <a:pt x="1111250" y="1286510"/>
                      <a:pt x="1035050" y="1229360"/>
                    </a:cubicBezTo>
                    <a:cubicBezTo>
                      <a:pt x="962660" y="1176020"/>
                      <a:pt x="882650" y="1143000"/>
                      <a:pt x="811530" y="1094740"/>
                    </a:cubicBezTo>
                    <a:cubicBezTo>
                      <a:pt x="742950" y="1047750"/>
                      <a:pt x="669290" y="1009650"/>
                      <a:pt x="613410" y="947420"/>
                    </a:cubicBezTo>
                    <a:cubicBezTo>
                      <a:pt x="553720" y="881380"/>
                      <a:pt x="514350" y="800100"/>
                      <a:pt x="468630" y="704850"/>
                    </a:cubicBezTo>
                    <a:cubicBezTo>
                      <a:pt x="410210" y="584200"/>
                      <a:pt x="320040" y="375920"/>
                      <a:pt x="308610" y="276860"/>
                    </a:cubicBezTo>
                    <a:cubicBezTo>
                      <a:pt x="302260" y="226060"/>
                      <a:pt x="312420" y="189230"/>
                      <a:pt x="322580" y="158750"/>
                    </a:cubicBezTo>
                    <a:cubicBezTo>
                      <a:pt x="328930" y="137160"/>
                      <a:pt x="336550" y="124460"/>
                      <a:pt x="350520" y="106680"/>
                    </a:cubicBezTo>
                    <a:cubicBezTo>
                      <a:pt x="370840" y="81280"/>
                      <a:pt x="403860" y="45720"/>
                      <a:pt x="438150" y="27940"/>
                    </a:cubicBezTo>
                    <a:cubicBezTo>
                      <a:pt x="471170" y="10160"/>
                      <a:pt x="514350" y="0"/>
                      <a:pt x="552450" y="0"/>
                    </a:cubicBezTo>
                    <a:cubicBezTo>
                      <a:pt x="590550" y="0"/>
                      <a:pt x="637540" y="15240"/>
                      <a:pt x="666750" y="27940"/>
                    </a:cubicBezTo>
                    <a:cubicBezTo>
                      <a:pt x="688340" y="36830"/>
                      <a:pt x="699770" y="45720"/>
                      <a:pt x="716280" y="62230"/>
                    </a:cubicBezTo>
                    <a:cubicBezTo>
                      <a:pt x="739140" y="85090"/>
                      <a:pt x="783590" y="158750"/>
                      <a:pt x="783590" y="15875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20780190" y="22591069"/>
              <a:ext cx="10812094" cy="6942841"/>
              <a:chOff x="0" y="0"/>
              <a:chExt cx="11079480" cy="711454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49530" y="48260"/>
                <a:ext cx="10982960" cy="7024370"/>
              </a:xfrm>
              <a:custGeom>
                <a:avLst/>
                <a:gdLst/>
                <a:ahLst/>
                <a:cxnLst/>
                <a:rect l="l" t="t" r="r" b="b"/>
                <a:pathLst>
                  <a:path w="10982960" h="7024370">
                    <a:moveTo>
                      <a:pt x="8909050" y="344170"/>
                    </a:moveTo>
                    <a:cubicBezTo>
                      <a:pt x="8710931" y="900430"/>
                      <a:pt x="8641081" y="1263650"/>
                      <a:pt x="8615681" y="1449070"/>
                    </a:cubicBezTo>
                    <a:cubicBezTo>
                      <a:pt x="8600440" y="1555750"/>
                      <a:pt x="8583931" y="1619250"/>
                      <a:pt x="8597900" y="1705610"/>
                    </a:cubicBezTo>
                    <a:cubicBezTo>
                      <a:pt x="8613140" y="1799590"/>
                      <a:pt x="8620760" y="1911350"/>
                      <a:pt x="8710931" y="1988820"/>
                    </a:cubicBezTo>
                    <a:cubicBezTo>
                      <a:pt x="8886190" y="2141220"/>
                      <a:pt x="9594850" y="2207260"/>
                      <a:pt x="9836150" y="2256790"/>
                    </a:cubicBezTo>
                    <a:cubicBezTo>
                      <a:pt x="9950450" y="2279650"/>
                      <a:pt x="9987281" y="2289810"/>
                      <a:pt x="10088881" y="2299970"/>
                    </a:cubicBezTo>
                    <a:cubicBezTo>
                      <a:pt x="10240010" y="2313940"/>
                      <a:pt x="10505440" y="2268220"/>
                      <a:pt x="10654031" y="2312670"/>
                    </a:cubicBezTo>
                    <a:cubicBezTo>
                      <a:pt x="10764520" y="2345690"/>
                      <a:pt x="10864850" y="2396490"/>
                      <a:pt x="10919460" y="2476500"/>
                    </a:cubicBezTo>
                    <a:cubicBezTo>
                      <a:pt x="10975340" y="2559050"/>
                      <a:pt x="10975340" y="2700020"/>
                      <a:pt x="10979150" y="2804160"/>
                    </a:cubicBezTo>
                    <a:cubicBezTo>
                      <a:pt x="10982960" y="2898140"/>
                      <a:pt x="10976610" y="2990850"/>
                      <a:pt x="10948670" y="3075940"/>
                    </a:cubicBezTo>
                    <a:cubicBezTo>
                      <a:pt x="10919460" y="3163570"/>
                      <a:pt x="10869931" y="3260090"/>
                      <a:pt x="10806431" y="3322320"/>
                    </a:cubicBezTo>
                    <a:cubicBezTo>
                      <a:pt x="10746740" y="3380740"/>
                      <a:pt x="10652760" y="3394710"/>
                      <a:pt x="10585450" y="3442970"/>
                    </a:cubicBezTo>
                    <a:cubicBezTo>
                      <a:pt x="10518140" y="3489960"/>
                      <a:pt x="10447020" y="3538220"/>
                      <a:pt x="10401300" y="3608070"/>
                    </a:cubicBezTo>
                    <a:cubicBezTo>
                      <a:pt x="10349231" y="3686810"/>
                      <a:pt x="10344150" y="3812540"/>
                      <a:pt x="10302240" y="3902710"/>
                    </a:cubicBezTo>
                    <a:cubicBezTo>
                      <a:pt x="10264140" y="3985260"/>
                      <a:pt x="10215881" y="4061460"/>
                      <a:pt x="10163810" y="4130040"/>
                    </a:cubicBezTo>
                    <a:cubicBezTo>
                      <a:pt x="10114281" y="4194810"/>
                      <a:pt x="10059670" y="4251960"/>
                      <a:pt x="9997440" y="4305300"/>
                    </a:cubicBezTo>
                    <a:cubicBezTo>
                      <a:pt x="9932670" y="4361180"/>
                      <a:pt x="9867900" y="4399280"/>
                      <a:pt x="9781540" y="4456430"/>
                    </a:cubicBezTo>
                    <a:cubicBezTo>
                      <a:pt x="9658350" y="4537710"/>
                      <a:pt x="9484360" y="4615180"/>
                      <a:pt x="9325610" y="4738370"/>
                    </a:cubicBezTo>
                    <a:cubicBezTo>
                      <a:pt x="9117331" y="4899660"/>
                      <a:pt x="8920481" y="5149850"/>
                      <a:pt x="8667750" y="5377180"/>
                    </a:cubicBezTo>
                    <a:cubicBezTo>
                      <a:pt x="8348981" y="5664200"/>
                      <a:pt x="7772400" y="6109970"/>
                      <a:pt x="7548881" y="6306820"/>
                    </a:cubicBezTo>
                    <a:cubicBezTo>
                      <a:pt x="7449820" y="6394450"/>
                      <a:pt x="7404100" y="6436360"/>
                      <a:pt x="7339331" y="6502400"/>
                    </a:cubicBezTo>
                    <a:cubicBezTo>
                      <a:pt x="7279640" y="6564630"/>
                      <a:pt x="7239000" y="6631940"/>
                      <a:pt x="7172960" y="6690360"/>
                    </a:cubicBezTo>
                    <a:cubicBezTo>
                      <a:pt x="7098031" y="6756400"/>
                      <a:pt x="6991350" y="6822440"/>
                      <a:pt x="6904990" y="6870700"/>
                    </a:cubicBezTo>
                    <a:cubicBezTo>
                      <a:pt x="6830060" y="6912610"/>
                      <a:pt x="6760210" y="6948170"/>
                      <a:pt x="6684010" y="6972300"/>
                    </a:cubicBezTo>
                    <a:cubicBezTo>
                      <a:pt x="6607810" y="6996430"/>
                      <a:pt x="6531610" y="7007860"/>
                      <a:pt x="6446520" y="7015480"/>
                    </a:cubicBezTo>
                    <a:cubicBezTo>
                      <a:pt x="6348730" y="7024370"/>
                      <a:pt x="6229350" y="7020560"/>
                      <a:pt x="6129020" y="7014210"/>
                    </a:cubicBezTo>
                    <a:cubicBezTo>
                      <a:pt x="6038850" y="7009130"/>
                      <a:pt x="5960110" y="6998970"/>
                      <a:pt x="5875020" y="6983730"/>
                    </a:cubicBezTo>
                    <a:cubicBezTo>
                      <a:pt x="5786120" y="6968490"/>
                      <a:pt x="5695950" y="6935470"/>
                      <a:pt x="5607050" y="6920230"/>
                    </a:cubicBezTo>
                    <a:cubicBezTo>
                      <a:pt x="5520690" y="6904990"/>
                      <a:pt x="5435600" y="6915150"/>
                      <a:pt x="5350510" y="6892290"/>
                    </a:cubicBezTo>
                    <a:cubicBezTo>
                      <a:pt x="5259070" y="6868160"/>
                      <a:pt x="5161280" y="6824980"/>
                      <a:pt x="5078730" y="6774180"/>
                    </a:cubicBezTo>
                    <a:cubicBezTo>
                      <a:pt x="4997450" y="6723380"/>
                      <a:pt x="4925060" y="6656070"/>
                      <a:pt x="4856480" y="6587490"/>
                    </a:cubicBezTo>
                    <a:cubicBezTo>
                      <a:pt x="4785360" y="6516370"/>
                      <a:pt x="4723130" y="6432550"/>
                      <a:pt x="4660900" y="6353810"/>
                    </a:cubicBezTo>
                    <a:cubicBezTo>
                      <a:pt x="4599940" y="6276340"/>
                      <a:pt x="4556760" y="6181090"/>
                      <a:pt x="4489450" y="6118860"/>
                    </a:cubicBezTo>
                    <a:cubicBezTo>
                      <a:pt x="4427220" y="6061710"/>
                      <a:pt x="4366260" y="6021070"/>
                      <a:pt x="4276090" y="5989320"/>
                    </a:cubicBezTo>
                    <a:cubicBezTo>
                      <a:pt x="4146550" y="5943600"/>
                      <a:pt x="3940810" y="5947410"/>
                      <a:pt x="3769360" y="5918200"/>
                    </a:cubicBezTo>
                    <a:cubicBezTo>
                      <a:pt x="3589020" y="5887720"/>
                      <a:pt x="3368040" y="5820410"/>
                      <a:pt x="3220720" y="5805170"/>
                    </a:cubicBezTo>
                    <a:cubicBezTo>
                      <a:pt x="3122930" y="5795010"/>
                      <a:pt x="3055620" y="5792470"/>
                      <a:pt x="2974340" y="5805170"/>
                    </a:cubicBezTo>
                    <a:cubicBezTo>
                      <a:pt x="2891790" y="5819140"/>
                      <a:pt x="2816860" y="5866130"/>
                      <a:pt x="2730500" y="5887720"/>
                    </a:cubicBezTo>
                    <a:cubicBezTo>
                      <a:pt x="2636520" y="5911850"/>
                      <a:pt x="2526030" y="5937250"/>
                      <a:pt x="2432050" y="5939790"/>
                    </a:cubicBezTo>
                    <a:cubicBezTo>
                      <a:pt x="2346960" y="5942330"/>
                      <a:pt x="2277110" y="5928360"/>
                      <a:pt x="2190750" y="5911850"/>
                    </a:cubicBezTo>
                    <a:cubicBezTo>
                      <a:pt x="2089150" y="5892800"/>
                      <a:pt x="1981200" y="5868670"/>
                      <a:pt x="1863090" y="5826760"/>
                    </a:cubicBezTo>
                    <a:cubicBezTo>
                      <a:pt x="1714500" y="5774690"/>
                      <a:pt x="1518920" y="5661660"/>
                      <a:pt x="1376680" y="5608320"/>
                    </a:cubicBezTo>
                    <a:cubicBezTo>
                      <a:pt x="1270000" y="5567680"/>
                      <a:pt x="1181100" y="5543550"/>
                      <a:pt x="1089660" y="5519420"/>
                    </a:cubicBezTo>
                    <a:cubicBezTo>
                      <a:pt x="1007110" y="5497830"/>
                      <a:pt x="929640" y="5467350"/>
                      <a:pt x="849630" y="5469890"/>
                    </a:cubicBezTo>
                    <a:cubicBezTo>
                      <a:pt x="768350" y="5472430"/>
                      <a:pt x="687070" y="5500370"/>
                      <a:pt x="607060" y="5533390"/>
                    </a:cubicBezTo>
                    <a:cubicBezTo>
                      <a:pt x="520700" y="5568950"/>
                      <a:pt x="416560" y="5661660"/>
                      <a:pt x="350520" y="5680710"/>
                    </a:cubicBezTo>
                    <a:cubicBezTo>
                      <a:pt x="313690" y="5692140"/>
                      <a:pt x="287020" y="5688330"/>
                      <a:pt x="256540" y="5684520"/>
                    </a:cubicBezTo>
                    <a:cubicBezTo>
                      <a:pt x="226060" y="5680710"/>
                      <a:pt x="194310" y="5671820"/>
                      <a:pt x="166370" y="5659120"/>
                    </a:cubicBezTo>
                    <a:cubicBezTo>
                      <a:pt x="138430" y="5646420"/>
                      <a:pt x="111760" y="5627370"/>
                      <a:pt x="90170" y="5605780"/>
                    </a:cubicBezTo>
                    <a:cubicBezTo>
                      <a:pt x="68580" y="5584190"/>
                      <a:pt x="48260" y="5558790"/>
                      <a:pt x="34290" y="5532120"/>
                    </a:cubicBezTo>
                    <a:cubicBezTo>
                      <a:pt x="20320" y="5505450"/>
                      <a:pt x="10160" y="5473700"/>
                      <a:pt x="5080" y="5443220"/>
                    </a:cubicBezTo>
                    <a:cubicBezTo>
                      <a:pt x="0" y="5412740"/>
                      <a:pt x="0" y="5379720"/>
                      <a:pt x="5080" y="5349240"/>
                    </a:cubicBezTo>
                    <a:cubicBezTo>
                      <a:pt x="10160" y="5318760"/>
                      <a:pt x="21590" y="5288280"/>
                      <a:pt x="35560" y="5261610"/>
                    </a:cubicBezTo>
                    <a:cubicBezTo>
                      <a:pt x="50800" y="5234940"/>
                      <a:pt x="69850" y="5208270"/>
                      <a:pt x="92710" y="5186680"/>
                    </a:cubicBezTo>
                    <a:cubicBezTo>
                      <a:pt x="115570" y="5165090"/>
                      <a:pt x="142240" y="5147310"/>
                      <a:pt x="170180" y="5134610"/>
                    </a:cubicBezTo>
                    <a:cubicBezTo>
                      <a:pt x="198120" y="5121910"/>
                      <a:pt x="229870" y="5113020"/>
                      <a:pt x="260350" y="5110480"/>
                    </a:cubicBezTo>
                    <a:cubicBezTo>
                      <a:pt x="290830" y="5107940"/>
                      <a:pt x="323850" y="5110480"/>
                      <a:pt x="354330" y="5116830"/>
                    </a:cubicBezTo>
                    <a:cubicBezTo>
                      <a:pt x="384810" y="5123180"/>
                      <a:pt x="414020" y="5135880"/>
                      <a:pt x="440690" y="5151120"/>
                    </a:cubicBezTo>
                    <a:cubicBezTo>
                      <a:pt x="467360" y="5167630"/>
                      <a:pt x="492760" y="5187950"/>
                      <a:pt x="511810" y="5212080"/>
                    </a:cubicBezTo>
                    <a:cubicBezTo>
                      <a:pt x="532130" y="5236210"/>
                      <a:pt x="547370" y="5264150"/>
                      <a:pt x="558800" y="5293360"/>
                    </a:cubicBezTo>
                    <a:cubicBezTo>
                      <a:pt x="570230" y="5322570"/>
                      <a:pt x="576580" y="5354320"/>
                      <a:pt x="577850" y="5384800"/>
                    </a:cubicBezTo>
                    <a:cubicBezTo>
                      <a:pt x="579120" y="5415280"/>
                      <a:pt x="576580" y="5448300"/>
                      <a:pt x="567690" y="5477510"/>
                    </a:cubicBezTo>
                    <a:cubicBezTo>
                      <a:pt x="558800" y="5506720"/>
                      <a:pt x="546100" y="5535930"/>
                      <a:pt x="528320" y="5561330"/>
                    </a:cubicBezTo>
                    <a:cubicBezTo>
                      <a:pt x="510540" y="5586730"/>
                      <a:pt x="487680" y="5610860"/>
                      <a:pt x="463550" y="5628640"/>
                    </a:cubicBezTo>
                    <a:cubicBezTo>
                      <a:pt x="438150" y="5647690"/>
                      <a:pt x="408940" y="5661660"/>
                      <a:pt x="379730" y="5671820"/>
                    </a:cubicBezTo>
                    <a:cubicBezTo>
                      <a:pt x="350520" y="5681980"/>
                      <a:pt x="318770" y="5687060"/>
                      <a:pt x="288290" y="5687060"/>
                    </a:cubicBezTo>
                    <a:cubicBezTo>
                      <a:pt x="257810" y="5687060"/>
                      <a:pt x="224790" y="5680710"/>
                      <a:pt x="195580" y="5670550"/>
                    </a:cubicBezTo>
                    <a:cubicBezTo>
                      <a:pt x="166370" y="5660390"/>
                      <a:pt x="137160" y="5645150"/>
                      <a:pt x="113030" y="5626100"/>
                    </a:cubicBezTo>
                    <a:cubicBezTo>
                      <a:pt x="88900" y="5607050"/>
                      <a:pt x="66040" y="5584190"/>
                      <a:pt x="49530" y="5558790"/>
                    </a:cubicBezTo>
                    <a:cubicBezTo>
                      <a:pt x="33020" y="5533390"/>
                      <a:pt x="19050" y="5502910"/>
                      <a:pt x="11430" y="5473700"/>
                    </a:cubicBezTo>
                    <a:cubicBezTo>
                      <a:pt x="3810" y="5444490"/>
                      <a:pt x="0" y="5411470"/>
                      <a:pt x="1270" y="5380990"/>
                    </a:cubicBezTo>
                    <a:cubicBezTo>
                      <a:pt x="2540" y="5350510"/>
                      <a:pt x="11430" y="5318760"/>
                      <a:pt x="22860" y="5289550"/>
                    </a:cubicBezTo>
                    <a:cubicBezTo>
                      <a:pt x="34290" y="5261610"/>
                      <a:pt x="50800" y="5232400"/>
                      <a:pt x="71120" y="5209540"/>
                    </a:cubicBezTo>
                    <a:cubicBezTo>
                      <a:pt x="91440" y="5186680"/>
                      <a:pt x="115570" y="5165090"/>
                      <a:pt x="142240" y="5149850"/>
                    </a:cubicBezTo>
                    <a:cubicBezTo>
                      <a:pt x="168910" y="5134610"/>
                      <a:pt x="198120" y="5132070"/>
                      <a:pt x="229870" y="5115560"/>
                    </a:cubicBezTo>
                    <a:cubicBezTo>
                      <a:pt x="274320" y="5093970"/>
                      <a:pt x="321310" y="5052060"/>
                      <a:pt x="378460" y="5024120"/>
                    </a:cubicBezTo>
                    <a:cubicBezTo>
                      <a:pt x="447040" y="4991100"/>
                      <a:pt x="533400" y="4955540"/>
                      <a:pt x="615950" y="4935220"/>
                    </a:cubicBezTo>
                    <a:cubicBezTo>
                      <a:pt x="702310" y="4914900"/>
                      <a:pt x="795020" y="4900930"/>
                      <a:pt x="885190" y="4903470"/>
                    </a:cubicBezTo>
                    <a:cubicBezTo>
                      <a:pt x="976630" y="4906010"/>
                      <a:pt x="1065530" y="4930140"/>
                      <a:pt x="1158240" y="4951730"/>
                    </a:cubicBezTo>
                    <a:cubicBezTo>
                      <a:pt x="1254760" y="4974590"/>
                      <a:pt x="1356360" y="5005070"/>
                      <a:pt x="1452880" y="5036820"/>
                    </a:cubicBezTo>
                    <a:cubicBezTo>
                      <a:pt x="1548130" y="5068570"/>
                      <a:pt x="1647190" y="5105400"/>
                      <a:pt x="1734820" y="5144770"/>
                    </a:cubicBezTo>
                    <a:cubicBezTo>
                      <a:pt x="1816100" y="5180330"/>
                      <a:pt x="1884680" y="5227320"/>
                      <a:pt x="1963420" y="5259070"/>
                    </a:cubicBezTo>
                    <a:cubicBezTo>
                      <a:pt x="2042160" y="5290820"/>
                      <a:pt x="2124710" y="5313680"/>
                      <a:pt x="2208530" y="5332730"/>
                    </a:cubicBezTo>
                    <a:cubicBezTo>
                      <a:pt x="2294890" y="5353050"/>
                      <a:pt x="2387600" y="5384800"/>
                      <a:pt x="2476500" y="5377180"/>
                    </a:cubicBezTo>
                    <a:cubicBezTo>
                      <a:pt x="2567940" y="5369560"/>
                      <a:pt x="2651760" y="5304790"/>
                      <a:pt x="2748280" y="5281930"/>
                    </a:cubicBezTo>
                    <a:cubicBezTo>
                      <a:pt x="2851150" y="5257800"/>
                      <a:pt x="2971800" y="5242560"/>
                      <a:pt x="3074670" y="5238750"/>
                    </a:cubicBezTo>
                    <a:cubicBezTo>
                      <a:pt x="3166110" y="5234940"/>
                      <a:pt x="3225800" y="5238750"/>
                      <a:pt x="3333750" y="5252720"/>
                    </a:cubicBezTo>
                    <a:cubicBezTo>
                      <a:pt x="3520440" y="5276850"/>
                      <a:pt x="3896360" y="5372100"/>
                      <a:pt x="4090670" y="5405120"/>
                    </a:cubicBezTo>
                    <a:cubicBezTo>
                      <a:pt x="4212590" y="5425440"/>
                      <a:pt x="4295140" y="5422900"/>
                      <a:pt x="4387850" y="5445760"/>
                    </a:cubicBezTo>
                    <a:cubicBezTo>
                      <a:pt x="4475480" y="5467350"/>
                      <a:pt x="4559300" y="5492750"/>
                      <a:pt x="4634230" y="5533390"/>
                    </a:cubicBezTo>
                    <a:cubicBezTo>
                      <a:pt x="4709160" y="5574030"/>
                      <a:pt x="4767580" y="5618480"/>
                      <a:pt x="4838700" y="5689600"/>
                    </a:cubicBezTo>
                    <a:cubicBezTo>
                      <a:pt x="4942840" y="5793740"/>
                      <a:pt x="5071110" y="6009640"/>
                      <a:pt x="5168900" y="6123940"/>
                    </a:cubicBezTo>
                    <a:cubicBezTo>
                      <a:pt x="5237480" y="6205220"/>
                      <a:pt x="5269230" y="6268720"/>
                      <a:pt x="5356860" y="6320790"/>
                    </a:cubicBezTo>
                    <a:cubicBezTo>
                      <a:pt x="5477510" y="6391910"/>
                      <a:pt x="5720080" y="6424930"/>
                      <a:pt x="5859780" y="6456680"/>
                    </a:cubicBezTo>
                    <a:cubicBezTo>
                      <a:pt x="5957570" y="6478270"/>
                      <a:pt x="6026150" y="6492240"/>
                      <a:pt x="6111240" y="6502400"/>
                    </a:cubicBezTo>
                    <a:cubicBezTo>
                      <a:pt x="6196330" y="6512560"/>
                      <a:pt x="6285230" y="6520180"/>
                      <a:pt x="6371590" y="6517640"/>
                    </a:cubicBezTo>
                    <a:cubicBezTo>
                      <a:pt x="6459220" y="6515100"/>
                      <a:pt x="6554470" y="6515100"/>
                      <a:pt x="6635750" y="6487160"/>
                    </a:cubicBezTo>
                    <a:cubicBezTo>
                      <a:pt x="6714490" y="6460490"/>
                      <a:pt x="6770370" y="6418580"/>
                      <a:pt x="6850380" y="6358890"/>
                    </a:cubicBezTo>
                    <a:cubicBezTo>
                      <a:pt x="6971030" y="6267450"/>
                      <a:pt x="7142480" y="6076950"/>
                      <a:pt x="7269480" y="5963920"/>
                    </a:cubicBezTo>
                    <a:cubicBezTo>
                      <a:pt x="7371080" y="5873750"/>
                      <a:pt x="7438390" y="5831840"/>
                      <a:pt x="7551420" y="5728970"/>
                    </a:cubicBezTo>
                    <a:cubicBezTo>
                      <a:pt x="7741920" y="5556250"/>
                      <a:pt x="8087360" y="5217160"/>
                      <a:pt x="8290560" y="5002530"/>
                    </a:cubicBezTo>
                    <a:cubicBezTo>
                      <a:pt x="8442960" y="4841240"/>
                      <a:pt x="8555990" y="4691380"/>
                      <a:pt x="8676640" y="4566920"/>
                    </a:cubicBezTo>
                    <a:cubicBezTo>
                      <a:pt x="8773160" y="4466590"/>
                      <a:pt x="8832850" y="4400550"/>
                      <a:pt x="8950960" y="4306570"/>
                    </a:cubicBezTo>
                    <a:cubicBezTo>
                      <a:pt x="9126220" y="4166870"/>
                      <a:pt x="9517380" y="3983990"/>
                      <a:pt x="9652000" y="3839210"/>
                    </a:cubicBezTo>
                    <a:cubicBezTo>
                      <a:pt x="9728200" y="3757930"/>
                      <a:pt x="9747250" y="3688080"/>
                      <a:pt x="9786620" y="3605530"/>
                    </a:cubicBezTo>
                    <a:cubicBezTo>
                      <a:pt x="9827260" y="3519170"/>
                      <a:pt x="9843770" y="3411220"/>
                      <a:pt x="9892031" y="3329940"/>
                    </a:cubicBezTo>
                    <a:cubicBezTo>
                      <a:pt x="9937750" y="3253740"/>
                      <a:pt x="10002520" y="3188970"/>
                      <a:pt x="10066020" y="3130550"/>
                    </a:cubicBezTo>
                    <a:cubicBezTo>
                      <a:pt x="10128250" y="3073400"/>
                      <a:pt x="10195560" y="3023870"/>
                      <a:pt x="10266681" y="2979420"/>
                    </a:cubicBezTo>
                    <a:cubicBezTo>
                      <a:pt x="10337800" y="2936240"/>
                      <a:pt x="10495281" y="2890520"/>
                      <a:pt x="10490200" y="2867660"/>
                    </a:cubicBezTo>
                    <a:cubicBezTo>
                      <a:pt x="10482581" y="2833370"/>
                      <a:pt x="10160000" y="2880360"/>
                      <a:pt x="9949181" y="2853690"/>
                    </a:cubicBezTo>
                    <a:cubicBezTo>
                      <a:pt x="9645650" y="2815590"/>
                      <a:pt x="9083040" y="2675890"/>
                      <a:pt x="8848090" y="2602230"/>
                    </a:cubicBezTo>
                    <a:cubicBezTo>
                      <a:pt x="8733790" y="2566670"/>
                      <a:pt x="8684260" y="2543810"/>
                      <a:pt x="8597900" y="2501900"/>
                    </a:cubicBezTo>
                    <a:cubicBezTo>
                      <a:pt x="8498840" y="2453640"/>
                      <a:pt x="8366760" y="2397760"/>
                      <a:pt x="8290560" y="2325370"/>
                    </a:cubicBezTo>
                    <a:cubicBezTo>
                      <a:pt x="8227060" y="2265680"/>
                      <a:pt x="8194040" y="2190750"/>
                      <a:pt x="8155940" y="2117090"/>
                    </a:cubicBezTo>
                    <a:cubicBezTo>
                      <a:pt x="8117840" y="2042160"/>
                      <a:pt x="8079740" y="1960880"/>
                      <a:pt x="8063231" y="1877060"/>
                    </a:cubicBezTo>
                    <a:cubicBezTo>
                      <a:pt x="8046720" y="1791970"/>
                      <a:pt x="8053070" y="1700530"/>
                      <a:pt x="8056881" y="1611630"/>
                    </a:cubicBezTo>
                    <a:cubicBezTo>
                      <a:pt x="8060690" y="1520190"/>
                      <a:pt x="8065770" y="1450340"/>
                      <a:pt x="8087360" y="1336040"/>
                    </a:cubicBezTo>
                    <a:cubicBezTo>
                      <a:pt x="8122920" y="1139190"/>
                      <a:pt x="8227060" y="734060"/>
                      <a:pt x="8291831" y="541020"/>
                    </a:cubicBezTo>
                    <a:cubicBezTo>
                      <a:pt x="8329931" y="426720"/>
                      <a:pt x="8366760" y="353060"/>
                      <a:pt x="8402320" y="274320"/>
                    </a:cubicBezTo>
                    <a:cubicBezTo>
                      <a:pt x="8431531" y="209550"/>
                      <a:pt x="8459470" y="138430"/>
                      <a:pt x="8484870" y="101600"/>
                    </a:cubicBezTo>
                    <a:cubicBezTo>
                      <a:pt x="8498840" y="81280"/>
                      <a:pt x="8507731" y="72390"/>
                      <a:pt x="8525510" y="58420"/>
                    </a:cubicBezTo>
                    <a:cubicBezTo>
                      <a:pt x="8550910" y="39370"/>
                      <a:pt x="8601710" y="16510"/>
                      <a:pt x="8632190" y="7620"/>
                    </a:cubicBezTo>
                    <a:cubicBezTo>
                      <a:pt x="8653781" y="1270"/>
                      <a:pt x="8669020" y="0"/>
                      <a:pt x="8691881" y="2540"/>
                    </a:cubicBezTo>
                    <a:cubicBezTo>
                      <a:pt x="8723631" y="6350"/>
                      <a:pt x="8771890" y="16510"/>
                      <a:pt x="8804910" y="35560"/>
                    </a:cubicBezTo>
                    <a:cubicBezTo>
                      <a:pt x="8837931" y="54610"/>
                      <a:pt x="8869681" y="85090"/>
                      <a:pt x="8890000" y="116840"/>
                    </a:cubicBezTo>
                    <a:cubicBezTo>
                      <a:pt x="8910320" y="148590"/>
                      <a:pt x="8925560" y="190500"/>
                      <a:pt x="8928100" y="228600"/>
                    </a:cubicBezTo>
                    <a:cubicBezTo>
                      <a:pt x="8930640" y="266700"/>
                      <a:pt x="8909050" y="344170"/>
                      <a:pt x="8909050" y="34417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1" name="Group 31"/>
            <p:cNvGrpSpPr/>
            <p:nvPr/>
          </p:nvGrpSpPr>
          <p:grpSpPr>
            <a:xfrm>
              <a:off x="7719614" y="27461881"/>
              <a:ext cx="14108766" cy="4771499"/>
              <a:chOff x="0" y="0"/>
              <a:chExt cx="14457680" cy="48895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48259" y="46990"/>
                <a:ext cx="14363700" cy="4795520"/>
              </a:xfrm>
              <a:custGeom>
                <a:avLst/>
                <a:gdLst/>
                <a:ahLst/>
                <a:cxnLst/>
                <a:rect l="l" t="t" r="r" b="b"/>
                <a:pathLst>
                  <a:path w="14363700" h="4795520">
                    <a:moveTo>
                      <a:pt x="14114780" y="496570"/>
                    </a:moveTo>
                    <a:cubicBezTo>
                      <a:pt x="13892530" y="514350"/>
                      <a:pt x="13797280" y="547370"/>
                      <a:pt x="13709650" y="601980"/>
                    </a:cubicBezTo>
                    <a:cubicBezTo>
                      <a:pt x="13594080" y="674370"/>
                      <a:pt x="13462000" y="843280"/>
                      <a:pt x="13351511" y="929640"/>
                    </a:cubicBezTo>
                    <a:cubicBezTo>
                      <a:pt x="13266420" y="995680"/>
                      <a:pt x="13187680" y="1032510"/>
                      <a:pt x="13114020" y="1087120"/>
                    </a:cubicBezTo>
                    <a:cubicBezTo>
                      <a:pt x="13045441" y="1139190"/>
                      <a:pt x="12992100" y="1197610"/>
                      <a:pt x="12923521" y="1249680"/>
                    </a:cubicBezTo>
                    <a:cubicBezTo>
                      <a:pt x="12851130" y="1304290"/>
                      <a:pt x="12767311" y="1347470"/>
                      <a:pt x="12688571" y="1405890"/>
                    </a:cubicBezTo>
                    <a:cubicBezTo>
                      <a:pt x="12603480" y="1469390"/>
                      <a:pt x="12508230" y="1551940"/>
                      <a:pt x="12430761" y="1620520"/>
                    </a:cubicBezTo>
                    <a:cubicBezTo>
                      <a:pt x="12363450" y="1680210"/>
                      <a:pt x="12306300" y="1731010"/>
                      <a:pt x="12246611" y="1794510"/>
                    </a:cubicBezTo>
                    <a:cubicBezTo>
                      <a:pt x="12183111" y="1861820"/>
                      <a:pt x="12127230" y="1924050"/>
                      <a:pt x="12065000" y="2016760"/>
                    </a:cubicBezTo>
                    <a:cubicBezTo>
                      <a:pt x="11977371" y="2148840"/>
                      <a:pt x="11841480" y="2379980"/>
                      <a:pt x="11797030" y="2524760"/>
                    </a:cubicBezTo>
                    <a:cubicBezTo>
                      <a:pt x="11766550" y="2622550"/>
                      <a:pt x="11765280" y="2700020"/>
                      <a:pt x="11766550" y="2786380"/>
                    </a:cubicBezTo>
                    <a:cubicBezTo>
                      <a:pt x="11767821" y="2870200"/>
                      <a:pt x="11772900" y="2941320"/>
                      <a:pt x="11803380" y="3035300"/>
                    </a:cubicBezTo>
                    <a:cubicBezTo>
                      <a:pt x="11849100" y="3175000"/>
                      <a:pt x="11996421" y="3382010"/>
                      <a:pt x="12058650" y="3525520"/>
                    </a:cubicBezTo>
                    <a:cubicBezTo>
                      <a:pt x="12104371" y="3630930"/>
                      <a:pt x="12133580" y="3716020"/>
                      <a:pt x="12158980" y="3810000"/>
                    </a:cubicBezTo>
                    <a:cubicBezTo>
                      <a:pt x="12181840" y="3898900"/>
                      <a:pt x="12204700" y="3977640"/>
                      <a:pt x="12205971" y="4074160"/>
                    </a:cubicBezTo>
                    <a:cubicBezTo>
                      <a:pt x="12208511" y="4189730"/>
                      <a:pt x="12213590" y="4361180"/>
                      <a:pt x="12151361" y="4458970"/>
                    </a:cubicBezTo>
                    <a:cubicBezTo>
                      <a:pt x="12091671" y="4552950"/>
                      <a:pt x="11945621" y="4612640"/>
                      <a:pt x="11847830" y="4657090"/>
                    </a:cubicBezTo>
                    <a:cubicBezTo>
                      <a:pt x="11767821" y="4693920"/>
                      <a:pt x="11696700" y="4714240"/>
                      <a:pt x="11615421" y="4724400"/>
                    </a:cubicBezTo>
                    <a:cubicBezTo>
                      <a:pt x="11529061" y="4735830"/>
                      <a:pt x="11447780" y="4729480"/>
                      <a:pt x="11344911" y="4716780"/>
                    </a:cubicBezTo>
                    <a:cubicBezTo>
                      <a:pt x="11207750" y="4700270"/>
                      <a:pt x="10999471" y="4638040"/>
                      <a:pt x="10866121" y="4616450"/>
                    </a:cubicBezTo>
                    <a:cubicBezTo>
                      <a:pt x="10772140" y="4601210"/>
                      <a:pt x="10718800" y="4584700"/>
                      <a:pt x="10623550" y="4589780"/>
                    </a:cubicBezTo>
                    <a:cubicBezTo>
                      <a:pt x="10483850" y="4597400"/>
                      <a:pt x="10256521" y="4690110"/>
                      <a:pt x="10109200" y="4701540"/>
                    </a:cubicBezTo>
                    <a:cubicBezTo>
                      <a:pt x="9998711" y="4709160"/>
                      <a:pt x="9908540" y="4699000"/>
                      <a:pt x="9818371" y="4682490"/>
                    </a:cubicBezTo>
                    <a:cubicBezTo>
                      <a:pt x="9735821" y="4667250"/>
                      <a:pt x="9664700" y="4650740"/>
                      <a:pt x="9585961" y="4612640"/>
                    </a:cubicBezTo>
                    <a:cubicBezTo>
                      <a:pt x="9491980" y="4565650"/>
                      <a:pt x="9358630" y="4385310"/>
                      <a:pt x="9298940" y="4405630"/>
                    </a:cubicBezTo>
                    <a:cubicBezTo>
                      <a:pt x="9248140" y="4423410"/>
                      <a:pt x="9277350" y="4597400"/>
                      <a:pt x="9224011" y="4652010"/>
                    </a:cubicBezTo>
                    <a:cubicBezTo>
                      <a:pt x="9168130" y="4709160"/>
                      <a:pt x="9051290" y="4712970"/>
                      <a:pt x="8966200" y="4737100"/>
                    </a:cubicBezTo>
                    <a:cubicBezTo>
                      <a:pt x="8883650" y="4759960"/>
                      <a:pt x="8802371" y="4795520"/>
                      <a:pt x="8721090" y="4791710"/>
                    </a:cubicBezTo>
                    <a:cubicBezTo>
                      <a:pt x="8637271" y="4787900"/>
                      <a:pt x="8552180" y="4763770"/>
                      <a:pt x="8469630" y="4707890"/>
                    </a:cubicBezTo>
                    <a:cubicBezTo>
                      <a:pt x="8350250" y="4626610"/>
                      <a:pt x="8209280" y="4450080"/>
                      <a:pt x="8114030" y="4287520"/>
                    </a:cubicBezTo>
                    <a:cubicBezTo>
                      <a:pt x="8009890" y="4110990"/>
                      <a:pt x="7973061" y="3826510"/>
                      <a:pt x="7881621" y="3679190"/>
                    </a:cubicBezTo>
                    <a:cubicBezTo>
                      <a:pt x="7818121" y="3577590"/>
                      <a:pt x="7754621" y="3493770"/>
                      <a:pt x="7672071" y="3453130"/>
                    </a:cubicBezTo>
                    <a:cubicBezTo>
                      <a:pt x="7597140" y="3415030"/>
                      <a:pt x="7534911" y="3441700"/>
                      <a:pt x="7414261" y="3426460"/>
                    </a:cubicBezTo>
                    <a:cubicBezTo>
                      <a:pt x="7132321" y="3389630"/>
                      <a:pt x="6308091" y="3291840"/>
                      <a:pt x="6004560" y="3205480"/>
                    </a:cubicBezTo>
                    <a:cubicBezTo>
                      <a:pt x="5852160" y="3162300"/>
                      <a:pt x="5779771" y="3107690"/>
                      <a:pt x="5671821" y="3067050"/>
                    </a:cubicBezTo>
                    <a:cubicBezTo>
                      <a:pt x="5572760" y="3030220"/>
                      <a:pt x="5391150" y="3018790"/>
                      <a:pt x="5380991" y="2969260"/>
                    </a:cubicBezTo>
                    <a:cubicBezTo>
                      <a:pt x="5370830" y="2921000"/>
                      <a:pt x="5551171" y="2759710"/>
                      <a:pt x="5596891" y="2773680"/>
                    </a:cubicBezTo>
                    <a:cubicBezTo>
                      <a:pt x="5638800" y="2786380"/>
                      <a:pt x="5657850" y="2931160"/>
                      <a:pt x="5655310" y="3013710"/>
                    </a:cubicBezTo>
                    <a:cubicBezTo>
                      <a:pt x="5652771" y="3105150"/>
                      <a:pt x="5617210" y="3215640"/>
                      <a:pt x="5565141" y="3296920"/>
                    </a:cubicBezTo>
                    <a:cubicBezTo>
                      <a:pt x="5513071" y="3378200"/>
                      <a:pt x="5433060" y="3455670"/>
                      <a:pt x="5345430" y="3500120"/>
                    </a:cubicBezTo>
                    <a:cubicBezTo>
                      <a:pt x="5253991" y="3545840"/>
                      <a:pt x="5126991" y="3550920"/>
                      <a:pt x="5025391" y="3559810"/>
                    </a:cubicBezTo>
                    <a:cubicBezTo>
                      <a:pt x="4935221" y="3567430"/>
                      <a:pt x="4852671" y="3564890"/>
                      <a:pt x="4767580" y="3554730"/>
                    </a:cubicBezTo>
                    <a:cubicBezTo>
                      <a:pt x="4681221" y="3544570"/>
                      <a:pt x="4598671" y="3522980"/>
                      <a:pt x="4512310" y="3501390"/>
                    </a:cubicBezTo>
                    <a:cubicBezTo>
                      <a:pt x="4420871" y="3478530"/>
                      <a:pt x="4364991" y="3446780"/>
                      <a:pt x="4235450" y="3417570"/>
                    </a:cubicBezTo>
                    <a:cubicBezTo>
                      <a:pt x="3947160" y="3351530"/>
                      <a:pt x="3128010" y="3253740"/>
                      <a:pt x="2820671" y="3197860"/>
                    </a:cubicBezTo>
                    <a:cubicBezTo>
                      <a:pt x="2670810" y="3169920"/>
                      <a:pt x="2593340" y="3145790"/>
                      <a:pt x="2486660" y="3128010"/>
                    </a:cubicBezTo>
                    <a:cubicBezTo>
                      <a:pt x="2391410" y="3112770"/>
                      <a:pt x="2310130" y="3110230"/>
                      <a:pt x="2212340" y="3094990"/>
                    </a:cubicBezTo>
                    <a:cubicBezTo>
                      <a:pt x="2099310" y="3077210"/>
                      <a:pt x="1953260" y="3059430"/>
                      <a:pt x="1847850" y="3025140"/>
                    </a:cubicBezTo>
                    <a:cubicBezTo>
                      <a:pt x="1761490" y="2995930"/>
                      <a:pt x="1696721" y="2956560"/>
                      <a:pt x="1623060" y="2915920"/>
                    </a:cubicBezTo>
                    <a:cubicBezTo>
                      <a:pt x="1548130" y="2874010"/>
                      <a:pt x="1475740" y="2832100"/>
                      <a:pt x="1405890" y="2774950"/>
                    </a:cubicBezTo>
                    <a:cubicBezTo>
                      <a:pt x="1329690" y="2712720"/>
                      <a:pt x="1268730" y="2622550"/>
                      <a:pt x="1188720" y="2553970"/>
                    </a:cubicBezTo>
                    <a:cubicBezTo>
                      <a:pt x="1104900" y="2482850"/>
                      <a:pt x="1005840" y="2419350"/>
                      <a:pt x="910590" y="2358390"/>
                    </a:cubicBezTo>
                    <a:cubicBezTo>
                      <a:pt x="815340" y="2298700"/>
                      <a:pt x="721360" y="2240280"/>
                      <a:pt x="617220" y="2192020"/>
                    </a:cubicBezTo>
                    <a:cubicBezTo>
                      <a:pt x="509270" y="2141220"/>
                      <a:pt x="351790" y="2086610"/>
                      <a:pt x="273050" y="2063750"/>
                    </a:cubicBezTo>
                    <a:cubicBezTo>
                      <a:pt x="233680" y="2052320"/>
                      <a:pt x="209550" y="2054860"/>
                      <a:pt x="181610" y="2043430"/>
                    </a:cubicBezTo>
                    <a:cubicBezTo>
                      <a:pt x="152400" y="2032000"/>
                      <a:pt x="124460" y="2014220"/>
                      <a:pt x="101600" y="1993900"/>
                    </a:cubicBezTo>
                    <a:cubicBezTo>
                      <a:pt x="78740" y="1973580"/>
                      <a:pt x="57150" y="1949450"/>
                      <a:pt x="41910" y="1922780"/>
                    </a:cubicBezTo>
                    <a:cubicBezTo>
                      <a:pt x="26670" y="1896110"/>
                      <a:pt x="13970" y="1865630"/>
                      <a:pt x="7620" y="1835150"/>
                    </a:cubicBezTo>
                    <a:cubicBezTo>
                      <a:pt x="1270" y="1804670"/>
                      <a:pt x="0" y="1771650"/>
                      <a:pt x="3810" y="1741170"/>
                    </a:cubicBezTo>
                    <a:cubicBezTo>
                      <a:pt x="7620" y="1710690"/>
                      <a:pt x="16510" y="1680210"/>
                      <a:pt x="29210" y="1652270"/>
                    </a:cubicBezTo>
                    <a:cubicBezTo>
                      <a:pt x="41910" y="1624330"/>
                      <a:pt x="60960" y="1597660"/>
                      <a:pt x="82550" y="1574800"/>
                    </a:cubicBezTo>
                    <a:cubicBezTo>
                      <a:pt x="104140" y="1553210"/>
                      <a:pt x="130810" y="1532890"/>
                      <a:pt x="157480" y="1518920"/>
                    </a:cubicBezTo>
                    <a:cubicBezTo>
                      <a:pt x="185420" y="1504950"/>
                      <a:pt x="215900" y="1494790"/>
                      <a:pt x="246380" y="1489710"/>
                    </a:cubicBezTo>
                    <a:cubicBezTo>
                      <a:pt x="276860" y="1484630"/>
                      <a:pt x="309880" y="1484630"/>
                      <a:pt x="340360" y="1489710"/>
                    </a:cubicBezTo>
                    <a:cubicBezTo>
                      <a:pt x="370840" y="1494790"/>
                      <a:pt x="402590" y="1506220"/>
                      <a:pt x="429260" y="1521460"/>
                    </a:cubicBezTo>
                    <a:cubicBezTo>
                      <a:pt x="455930" y="1536700"/>
                      <a:pt x="482600" y="1555750"/>
                      <a:pt x="502920" y="1578610"/>
                    </a:cubicBezTo>
                    <a:cubicBezTo>
                      <a:pt x="524510" y="1601470"/>
                      <a:pt x="542290" y="1628140"/>
                      <a:pt x="554990" y="1656080"/>
                    </a:cubicBezTo>
                    <a:cubicBezTo>
                      <a:pt x="567690" y="1684020"/>
                      <a:pt x="576580" y="1715770"/>
                      <a:pt x="579120" y="1746250"/>
                    </a:cubicBezTo>
                    <a:cubicBezTo>
                      <a:pt x="581660" y="1776730"/>
                      <a:pt x="579120" y="1809750"/>
                      <a:pt x="572770" y="1840230"/>
                    </a:cubicBezTo>
                    <a:cubicBezTo>
                      <a:pt x="566420" y="1870710"/>
                      <a:pt x="554990" y="1899920"/>
                      <a:pt x="538480" y="1926590"/>
                    </a:cubicBezTo>
                    <a:cubicBezTo>
                      <a:pt x="521970" y="1953260"/>
                      <a:pt x="500380" y="1977390"/>
                      <a:pt x="476250" y="1997710"/>
                    </a:cubicBezTo>
                    <a:cubicBezTo>
                      <a:pt x="452120" y="2016760"/>
                      <a:pt x="424180" y="2033270"/>
                      <a:pt x="396240" y="2044700"/>
                    </a:cubicBezTo>
                    <a:cubicBezTo>
                      <a:pt x="367030" y="2056130"/>
                      <a:pt x="335280" y="2062480"/>
                      <a:pt x="304800" y="2063750"/>
                    </a:cubicBezTo>
                    <a:cubicBezTo>
                      <a:pt x="274320" y="2065020"/>
                      <a:pt x="241300" y="2062480"/>
                      <a:pt x="212090" y="2053590"/>
                    </a:cubicBezTo>
                    <a:cubicBezTo>
                      <a:pt x="182880" y="2044700"/>
                      <a:pt x="152400" y="2030730"/>
                      <a:pt x="127000" y="2012950"/>
                    </a:cubicBezTo>
                    <a:cubicBezTo>
                      <a:pt x="101600" y="1995170"/>
                      <a:pt x="78740" y="1972310"/>
                      <a:pt x="59690" y="1948180"/>
                    </a:cubicBezTo>
                    <a:cubicBezTo>
                      <a:pt x="41910" y="1924050"/>
                      <a:pt x="26670" y="1894840"/>
                      <a:pt x="16510" y="1865630"/>
                    </a:cubicBezTo>
                    <a:cubicBezTo>
                      <a:pt x="6350" y="1836420"/>
                      <a:pt x="2540" y="1803400"/>
                      <a:pt x="2540" y="1772920"/>
                    </a:cubicBezTo>
                    <a:cubicBezTo>
                      <a:pt x="2540" y="1742440"/>
                      <a:pt x="7620" y="1709420"/>
                      <a:pt x="17780" y="1680210"/>
                    </a:cubicBezTo>
                    <a:cubicBezTo>
                      <a:pt x="27940" y="1651000"/>
                      <a:pt x="43180" y="1623060"/>
                      <a:pt x="62230" y="1598930"/>
                    </a:cubicBezTo>
                    <a:cubicBezTo>
                      <a:pt x="81280" y="1574800"/>
                      <a:pt x="105410" y="1551940"/>
                      <a:pt x="130810" y="1534160"/>
                    </a:cubicBezTo>
                    <a:cubicBezTo>
                      <a:pt x="156210" y="1517650"/>
                      <a:pt x="186690" y="1503680"/>
                      <a:pt x="215900" y="1496060"/>
                    </a:cubicBezTo>
                    <a:cubicBezTo>
                      <a:pt x="246380" y="1488440"/>
                      <a:pt x="269240" y="1484630"/>
                      <a:pt x="309880" y="1487170"/>
                    </a:cubicBezTo>
                    <a:cubicBezTo>
                      <a:pt x="384810" y="1493520"/>
                      <a:pt x="514350" y="1527810"/>
                      <a:pt x="627380" y="1567180"/>
                    </a:cubicBezTo>
                    <a:cubicBezTo>
                      <a:pt x="768350" y="1616710"/>
                      <a:pt x="960120" y="1697990"/>
                      <a:pt x="1083310" y="1775460"/>
                    </a:cubicBezTo>
                    <a:cubicBezTo>
                      <a:pt x="1179830" y="1836420"/>
                      <a:pt x="1239520" y="1915160"/>
                      <a:pt x="1320800" y="1974850"/>
                    </a:cubicBezTo>
                    <a:cubicBezTo>
                      <a:pt x="1398270" y="2032000"/>
                      <a:pt x="1484630" y="2067560"/>
                      <a:pt x="1559560" y="2127250"/>
                    </a:cubicBezTo>
                    <a:cubicBezTo>
                      <a:pt x="1635760" y="2188210"/>
                      <a:pt x="1695450" y="2277110"/>
                      <a:pt x="1774190" y="2336800"/>
                    </a:cubicBezTo>
                    <a:cubicBezTo>
                      <a:pt x="1851660" y="2395220"/>
                      <a:pt x="1906270" y="2439670"/>
                      <a:pt x="2024380" y="2482850"/>
                    </a:cubicBezTo>
                    <a:cubicBezTo>
                      <a:pt x="2259330" y="2567940"/>
                      <a:pt x="2769871" y="2617470"/>
                      <a:pt x="3139440" y="2675890"/>
                    </a:cubicBezTo>
                    <a:cubicBezTo>
                      <a:pt x="3502660" y="2734310"/>
                      <a:pt x="3914141" y="2773680"/>
                      <a:pt x="4221480" y="2834640"/>
                    </a:cubicBezTo>
                    <a:cubicBezTo>
                      <a:pt x="4452621" y="2880360"/>
                      <a:pt x="4662171" y="2960370"/>
                      <a:pt x="4823460" y="2985770"/>
                    </a:cubicBezTo>
                    <a:cubicBezTo>
                      <a:pt x="4930141" y="3002280"/>
                      <a:pt x="5055871" y="3044190"/>
                      <a:pt x="5091430" y="3003550"/>
                    </a:cubicBezTo>
                    <a:cubicBezTo>
                      <a:pt x="5128260" y="2961640"/>
                      <a:pt x="5021580" y="2818130"/>
                      <a:pt x="5035550" y="2733040"/>
                    </a:cubicBezTo>
                    <a:cubicBezTo>
                      <a:pt x="5050791" y="2646680"/>
                      <a:pt x="5104130" y="2538730"/>
                      <a:pt x="5182871" y="2489200"/>
                    </a:cubicBezTo>
                    <a:cubicBezTo>
                      <a:pt x="5275580" y="2429510"/>
                      <a:pt x="5439410" y="2429510"/>
                      <a:pt x="5586730" y="2446020"/>
                    </a:cubicBezTo>
                    <a:cubicBezTo>
                      <a:pt x="5775960" y="2467610"/>
                      <a:pt x="5956300" y="2598420"/>
                      <a:pt x="6220460" y="2661920"/>
                    </a:cubicBezTo>
                    <a:cubicBezTo>
                      <a:pt x="6631940" y="2759710"/>
                      <a:pt x="7541261" y="2794000"/>
                      <a:pt x="7839711" y="2890520"/>
                    </a:cubicBezTo>
                    <a:cubicBezTo>
                      <a:pt x="7962901" y="2931160"/>
                      <a:pt x="8012430" y="2966720"/>
                      <a:pt x="8086090" y="3021330"/>
                    </a:cubicBezTo>
                    <a:cubicBezTo>
                      <a:pt x="8158480" y="3074670"/>
                      <a:pt x="8223251" y="3141980"/>
                      <a:pt x="8277861" y="3213100"/>
                    </a:cubicBezTo>
                    <a:cubicBezTo>
                      <a:pt x="8332471" y="3285490"/>
                      <a:pt x="8365490" y="3355340"/>
                      <a:pt x="8411211" y="3453130"/>
                    </a:cubicBezTo>
                    <a:cubicBezTo>
                      <a:pt x="8477251" y="3596640"/>
                      <a:pt x="8533130" y="3873500"/>
                      <a:pt x="8618221" y="3997960"/>
                    </a:cubicBezTo>
                    <a:cubicBezTo>
                      <a:pt x="8675371" y="4081780"/>
                      <a:pt x="8740140" y="4165600"/>
                      <a:pt x="8812530" y="4171950"/>
                    </a:cubicBezTo>
                    <a:cubicBezTo>
                      <a:pt x="8890000" y="4179570"/>
                      <a:pt x="8980171" y="4066540"/>
                      <a:pt x="9067801" y="4018280"/>
                    </a:cubicBezTo>
                    <a:cubicBezTo>
                      <a:pt x="9156701" y="3968750"/>
                      <a:pt x="9253221" y="3893820"/>
                      <a:pt x="9344661" y="3881120"/>
                    </a:cubicBezTo>
                    <a:cubicBezTo>
                      <a:pt x="9425940" y="3869690"/>
                      <a:pt x="9512300" y="3896360"/>
                      <a:pt x="9587230" y="3928110"/>
                    </a:cubicBezTo>
                    <a:cubicBezTo>
                      <a:pt x="9662161" y="3959860"/>
                      <a:pt x="9714230" y="4037330"/>
                      <a:pt x="9792971" y="4069080"/>
                    </a:cubicBezTo>
                    <a:cubicBezTo>
                      <a:pt x="9878061" y="4103370"/>
                      <a:pt x="9991090" y="4119880"/>
                      <a:pt x="10085071" y="4119880"/>
                    </a:cubicBezTo>
                    <a:cubicBezTo>
                      <a:pt x="10172701" y="4119880"/>
                      <a:pt x="10255251" y="4095750"/>
                      <a:pt x="10339071" y="4077970"/>
                    </a:cubicBezTo>
                    <a:cubicBezTo>
                      <a:pt x="10424161" y="4060190"/>
                      <a:pt x="10505440" y="4020820"/>
                      <a:pt x="10590530" y="4010660"/>
                    </a:cubicBezTo>
                    <a:cubicBezTo>
                      <a:pt x="10675621" y="4000500"/>
                      <a:pt x="10748011" y="4006850"/>
                      <a:pt x="10848340" y="4019550"/>
                    </a:cubicBezTo>
                    <a:cubicBezTo>
                      <a:pt x="10990580" y="4038600"/>
                      <a:pt x="11215371" y="4137660"/>
                      <a:pt x="11357611" y="4136390"/>
                    </a:cubicBezTo>
                    <a:cubicBezTo>
                      <a:pt x="11459211" y="4135120"/>
                      <a:pt x="11586211" y="4124960"/>
                      <a:pt x="11620500" y="4069080"/>
                    </a:cubicBezTo>
                    <a:cubicBezTo>
                      <a:pt x="11656061" y="4010660"/>
                      <a:pt x="11592561" y="3890010"/>
                      <a:pt x="11553190" y="3787140"/>
                    </a:cubicBezTo>
                    <a:cubicBezTo>
                      <a:pt x="11499850" y="3648710"/>
                      <a:pt x="11353800" y="3459480"/>
                      <a:pt x="11299190" y="3324860"/>
                    </a:cubicBezTo>
                    <a:cubicBezTo>
                      <a:pt x="11259821" y="3228340"/>
                      <a:pt x="11245850" y="3155950"/>
                      <a:pt x="11228071" y="3063240"/>
                    </a:cubicBezTo>
                    <a:cubicBezTo>
                      <a:pt x="11209021" y="2961640"/>
                      <a:pt x="11187430" y="2844800"/>
                      <a:pt x="11189971" y="2740660"/>
                    </a:cubicBezTo>
                    <a:cubicBezTo>
                      <a:pt x="11192511" y="2641600"/>
                      <a:pt x="11215371" y="2545080"/>
                      <a:pt x="11238230" y="2451100"/>
                    </a:cubicBezTo>
                    <a:cubicBezTo>
                      <a:pt x="11261090" y="2357120"/>
                      <a:pt x="11287761" y="2260600"/>
                      <a:pt x="11328400" y="2175510"/>
                    </a:cubicBezTo>
                    <a:cubicBezTo>
                      <a:pt x="11367771" y="2091690"/>
                      <a:pt x="11431271" y="2023110"/>
                      <a:pt x="11478261" y="1943100"/>
                    </a:cubicBezTo>
                    <a:cubicBezTo>
                      <a:pt x="11525250" y="1863090"/>
                      <a:pt x="11555730" y="1778000"/>
                      <a:pt x="11607800" y="1695450"/>
                    </a:cubicBezTo>
                    <a:cubicBezTo>
                      <a:pt x="11664950" y="1605280"/>
                      <a:pt x="11739880" y="1504950"/>
                      <a:pt x="11808461" y="1427480"/>
                    </a:cubicBezTo>
                    <a:cubicBezTo>
                      <a:pt x="11868150" y="1360170"/>
                      <a:pt x="11925300" y="1310640"/>
                      <a:pt x="11991340" y="1254760"/>
                    </a:cubicBezTo>
                    <a:cubicBezTo>
                      <a:pt x="12061190" y="1195070"/>
                      <a:pt x="12122150" y="1151890"/>
                      <a:pt x="12216130" y="1079500"/>
                    </a:cubicBezTo>
                    <a:cubicBezTo>
                      <a:pt x="12373611" y="960120"/>
                      <a:pt x="12688571" y="713740"/>
                      <a:pt x="12848590" y="609600"/>
                    </a:cubicBezTo>
                    <a:cubicBezTo>
                      <a:pt x="12940030" y="549910"/>
                      <a:pt x="13003530" y="532130"/>
                      <a:pt x="13073380" y="482600"/>
                    </a:cubicBezTo>
                    <a:cubicBezTo>
                      <a:pt x="13143230" y="431800"/>
                      <a:pt x="13199111" y="363220"/>
                      <a:pt x="13265150" y="308610"/>
                    </a:cubicBezTo>
                    <a:cubicBezTo>
                      <a:pt x="13329920" y="254000"/>
                      <a:pt x="13393420" y="196850"/>
                      <a:pt x="13467080" y="153670"/>
                    </a:cubicBezTo>
                    <a:cubicBezTo>
                      <a:pt x="13544550" y="107950"/>
                      <a:pt x="13635991" y="68580"/>
                      <a:pt x="13721080" y="43180"/>
                    </a:cubicBezTo>
                    <a:cubicBezTo>
                      <a:pt x="13802361" y="19050"/>
                      <a:pt x="13895070" y="8890"/>
                      <a:pt x="13967461" y="3810"/>
                    </a:cubicBezTo>
                    <a:cubicBezTo>
                      <a:pt x="14022070" y="0"/>
                      <a:pt x="14069061" y="0"/>
                      <a:pt x="14114780" y="5080"/>
                    </a:cubicBezTo>
                    <a:cubicBezTo>
                      <a:pt x="14155420" y="10160"/>
                      <a:pt x="14196061" y="15240"/>
                      <a:pt x="14229080" y="33020"/>
                    </a:cubicBezTo>
                    <a:cubicBezTo>
                      <a:pt x="14263370" y="50800"/>
                      <a:pt x="14295120" y="80010"/>
                      <a:pt x="14316711" y="111760"/>
                    </a:cubicBezTo>
                    <a:cubicBezTo>
                      <a:pt x="14338300" y="143510"/>
                      <a:pt x="14353541" y="182880"/>
                      <a:pt x="14358620" y="220980"/>
                    </a:cubicBezTo>
                    <a:cubicBezTo>
                      <a:pt x="14363700" y="259080"/>
                      <a:pt x="14354811" y="307340"/>
                      <a:pt x="14344650" y="337820"/>
                    </a:cubicBezTo>
                    <a:cubicBezTo>
                      <a:pt x="14338300" y="359410"/>
                      <a:pt x="14330680" y="373380"/>
                      <a:pt x="14316711" y="391160"/>
                    </a:cubicBezTo>
                    <a:cubicBezTo>
                      <a:pt x="14296391" y="416560"/>
                      <a:pt x="14262100" y="450850"/>
                      <a:pt x="14229080" y="468630"/>
                    </a:cubicBezTo>
                    <a:cubicBezTo>
                      <a:pt x="14194791" y="486410"/>
                      <a:pt x="14114780" y="496570"/>
                      <a:pt x="14114780" y="49657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3" name="Group 33"/>
            <p:cNvGrpSpPr/>
            <p:nvPr/>
          </p:nvGrpSpPr>
          <p:grpSpPr>
            <a:xfrm>
              <a:off x="6167008" y="23326003"/>
              <a:ext cx="2364681" cy="6236412"/>
              <a:chOff x="0" y="0"/>
              <a:chExt cx="2423160" cy="639064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24130" y="49530"/>
                <a:ext cx="2348230" cy="6294120"/>
              </a:xfrm>
              <a:custGeom>
                <a:avLst/>
                <a:gdLst/>
                <a:ahLst/>
                <a:cxnLst/>
                <a:rect l="l" t="t" r="r" b="b"/>
                <a:pathLst>
                  <a:path w="2348230" h="6294120">
                    <a:moveTo>
                      <a:pt x="2070100" y="6290310"/>
                    </a:moveTo>
                    <a:cubicBezTo>
                      <a:pt x="1781810" y="6248400"/>
                      <a:pt x="1670050" y="6221730"/>
                      <a:pt x="1573530" y="6191250"/>
                    </a:cubicBezTo>
                    <a:cubicBezTo>
                      <a:pt x="1478280" y="6160770"/>
                      <a:pt x="1379220" y="6127750"/>
                      <a:pt x="1297940" y="6082030"/>
                    </a:cubicBezTo>
                    <a:cubicBezTo>
                      <a:pt x="1223010" y="6040120"/>
                      <a:pt x="1153160" y="5998210"/>
                      <a:pt x="1098550" y="5932170"/>
                    </a:cubicBezTo>
                    <a:cubicBezTo>
                      <a:pt x="1037590" y="5858510"/>
                      <a:pt x="986790" y="5748020"/>
                      <a:pt x="957580" y="5654040"/>
                    </a:cubicBezTo>
                    <a:cubicBezTo>
                      <a:pt x="930910" y="5567680"/>
                      <a:pt x="918210" y="5476240"/>
                      <a:pt x="922020" y="5391150"/>
                    </a:cubicBezTo>
                    <a:cubicBezTo>
                      <a:pt x="925830" y="5309870"/>
                      <a:pt x="944880" y="5161280"/>
                      <a:pt x="975360" y="5156200"/>
                    </a:cubicBezTo>
                    <a:cubicBezTo>
                      <a:pt x="1007110" y="5151120"/>
                      <a:pt x="1132840" y="5339080"/>
                      <a:pt x="1112520" y="5374640"/>
                    </a:cubicBezTo>
                    <a:cubicBezTo>
                      <a:pt x="1090930" y="5412740"/>
                      <a:pt x="918210" y="5378450"/>
                      <a:pt x="822960" y="5365750"/>
                    </a:cubicBezTo>
                    <a:cubicBezTo>
                      <a:pt x="726440" y="5353050"/>
                      <a:pt x="627380" y="5337810"/>
                      <a:pt x="537210" y="5300980"/>
                    </a:cubicBezTo>
                    <a:cubicBezTo>
                      <a:pt x="444500" y="5264150"/>
                      <a:pt x="345440" y="5214620"/>
                      <a:pt x="274320" y="5143500"/>
                    </a:cubicBezTo>
                    <a:cubicBezTo>
                      <a:pt x="201930" y="5071110"/>
                      <a:pt x="152400" y="4968240"/>
                      <a:pt x="111760" y="4870450"/>
                    </a:cubicBezTo>
                    <a:cubicBezTo>
                      <a:pt x="69850" y="4768850"/>
                      <a:pt x="0" y="4634230"/>
                      <a:pt x="26670" y="4542790"/>
                    </a:cubicBezTo>
                    <a:cubicBezTo>
                      <a:pt x="53340" y="4452620"/>
                      <a:pt x="176530" y="4364990"/>
                      <a:pt x="265430" y="4321810"/>
                    </a:cubicBezTo>
                    <a:cubicBezTo>
                      <a:pt x="344170" y="4282440"/>
                      <a:pt x="444500" y="4309110"/>
                      <a:pt x="524510" y="4277360"/>
                    </a:cubicBezTo>
                    <a:cubicBezTo>
                      <a:pt x="603250" y="4245610"/>
                      <a:pt x="673100" y="4185920"/>
                      <a:pt x="741680" y="4133850"/>
                    </a:cubicBezTo>
                    <a:cubicBezTo>
                      <a:pt x="810260" y="4081780"/>
                      <a:pt x="889000" y="4032250"/>
                      <a:pt x="938530" y="3966210"/>
                    </a:cubicBezTo>
                    <a:cubicBezTo>
                      <a:pt x="986790" y="3901440"/>
                      <a:pt x="995680" y="3841750"/>
                      <a:pt x="1037590" y="3742690"/>
                    </a:cubicBezTo>
                    <a:cubicBezTo>
                      <a:pt x="1118870" y="3552190"/>
                      <a:pt x="1308100" y="3106420"/>
                      <a:pt x="1380490" y="2896870"/>
                    </a:cubicBezTo>
                    <a:cubicBezTo>
                      <a:pt x="1422400" y="2776220"/>
                      <a:pt x="1442720" y="2719070"/>
                      <a:pt x="1463040" y="2606040"/>
                    </a:cubicBezTo>
                    <a:cubicBezTo>
                      <a:pt x="1489710" y="2453640"/>
                      <a:pt x="1497330" y="2259330"/>
                      <a:pt x="1504950" y="2061210"/>
                    </a:cubicBezTo>
                    <a:cubicBezTo>
                      <a:pt x="1513840" y="1823720"/>
                      <a:pt x="1489710" y="1507490"/>
                      <a:pt x="1504950" y="1276350"/>
                    </a:cubicBezTo>
                    <a:cubicBezTo>
                      <a:pt x="1516380" y="1090930"/>
                      <a:pt x="1543050" y="951230"/>
                      <a:pt x="1569720" y="779780"/>
                    </a:cubicBezTo>
                    <a:cubicBezTo>
                      <a:pt x="1598930" y="591820"/>
                      <a:pt x="1637030" y="298450"/>
                      <a:pt x="1673860" y="194310"/>
                    </a:cubicBezTo>
                    <a:cubicBezTo>
                      <a:pt x="1687830" y="153670"/>
                      <a:pt x="1699260" y="137160"/>
                      <a:pt x="1718310" y="113030"/>
                    </a:cubicBezTo>
                    <a:cubicBezTo>
                      <a:pt x="1737360" y="88900"/>
                      <a:pt x="1761490" y="67310"/>
                      <a:pt x="1786890" y="49530"/>
                    </a:cubicBezTo>
                    <a:cubicBezTo>
                      <a:pt x="1812290" y="33020"/>
                      <a:pt x="1841500" y="17780"/>
                      <a:pt x="1870710" y="10160"/>
                    </a:cubicBezTo>
                    <a:cubicBezTo>
                      <a:pt x="1899920" y="2540"/>
                      <a:pt x="1932940" y="0"/>
                      <a:pt x="1963420" y="1270"/>
                    </a:cubicBezTo>
                    <a:cubicBezTo>
                      <a:pt x="1993900" y="2540"/>
                      <a:pt x="2026920" y="10160"/>
                      <a:pt x="2054860" y="21590"/>
                    </a:cubicBezTo>
                    <a:cubicBezTo>
                      <a:pt x="2082800" y="33020"/>
                      <a:pt x="2110740" y="49530"/>
                      <a:pt x="2133600" y="69850"/>
                    </a:cubicBezTo>
                    <a:cubicBezTo>
                      <a:pt x="2156460" y="90170"/>
                      <a:pt x="2178050" y="115570"/>
                      <a:pt x="2193290" y="142240"/>
                    </a:cubicBezTo>
                    <a:cubicBezTo>
                      <a:pt x="2208530" y="168910"/>
                      <a:pt x="2221230" y="198120"/>
                      <a:pt x="2227580" y="228600"/>
                    </a:cubicBezTo>
                    <a:cubicBezTo>
                      <a:pt x="2233930" y="257810"/>
                      <a:pt x="2236470" y="290830"/>
                      <a:pt x="2232660" y="321310"/>
                    </a:cubicBezTo>
                    <a:cubicBezTo>
                      <a:pt x="2228850" y="351790"/>
                      <a:pt x="2219960" y="383540"/>
                      <a:pt x="2207260" y="411480"/>
                    </a:cubicBezTo>
                    <a:cubicBezTo>
                      <a:pt x="2194560" y="439420"/>
                      <a:pt x="2175510" y="466090"/>
                      <a:pt x="2153920" y="487680"/>
                    </a:cubicBezTo>
                    <a:cubicBezTo>
                      <a:pt x="2132330" y="509270"/>
                      <a:pt x="2105660" y="529590"/>
                      <a:pt x="2078990" y="543560"/>
                    </a:cubicBezTo>
                    <a:cubicBezTo>
                      <a:pt x="2052320" y="557530"/>
                      <a:pt x="2021840" y="567690"/>
                      <a:pt x="1991360" y="572770"/>
                    </a:cubicBezTo>
                    <a:cubicBezTo>
                      <a:pt x="1960880" y="577850"/>
                      <a:pt x="1927860" y="577850"/>
                      <a:pt x="1897380" y="572770"/>
                    </a:cubicBezTo>
                    <a:cubicBezTo>
                      <a:pt x="1866900" y="567690"/>
                      <a:pt x="1836420" y="556260"/>
                      <a:pt x="1809750" y="542290"/>
                    </a:cubicBezTo>
                    <a:cubicBezTo>
                      <a:pt x="1783080" y="527050"/>
                      <a:pt x="1756410" y="508000"/>
                      <a:pt x="1736090" y="485140"/>
                    </a:cubicBezTo>
                    <a:cubicBezTo>
                      <a:pt x="1714500" y="462280"/>
                      <a:pt x="1696720" y="435610"/>
                      <a:pt x="1684020" y="407670"/>
                    </a:cubicBezTo>
                    <a:cubicBezTo>
                      <a:pt x="1671320" y="379730"/>
                      <a:pt x="1662430" y="347980"/>
                      <a:pt x="1659890" y="317500"/>
                    </a:cubicBezTo>
                    <a:cubicBezTo>
                      <a:pt x="1657350" y="287020"/>
                      <a:pt x="1659890" y="255270"/>
                      <a:pt x="1666240" y="224790"/>
                    </a:cubicBezTo>
                    <a:cubicBezTo>
                      <a:pt x="1672590" y="195580"/>
                      <a:pt x="1685290" y="165100"/>
                      <a:pt x="1700530" y="138430"/>
                    </a:cubicBezTo>
                    <a:cubicBezTo>
                      <a:pt x="1717040" y="111760"/>
                      <a:pt x="1737360" y="87630"/>
                      <a:pt x="1761490" y="67310"/>
                    </a:cubicBezTo>
                    <a:cubicBezTo>
                      <a:pt x="1784350" y="48260"/>
                      <a:pt x="1813560" y="31750"/>
                      <a:pt x="1841500" y="20320"/>
                    </a:cubicBezTo>
                    <a:cubicBezTo>
                      <a:pt x="1870710" y="8890"/>
                      <a:pt x="1902460" y="2540"/>
                      <a:pt x="1932940" y="1270"/>
                    </a:cubicBezTo>
                    <a:cubicBezTo>
                      <a:pt x="1963420" y="0"/>
                      <a:pt x="1996440" y="2540"/>
                      <a:pt x="2025650" y="11430"/>
                    </a:cubicBezTo>
                    <a:cubicBezTo>
                      <a:pt x="2054860" y="20320"/>
                      <a:pt x="2084070" y="33020"/>
                      <a:pt x="2109470" y="50800"/>
                    </a:cubicBezTo>
                    <a:cubicBezTo>
                      <a:pt x="2134870" y="68580"/>
                      <a:pt x="2157730" y="91440"/>
                      <a:pt x="2176780" y="115570"/>
                    </a:cubicBezTo>
                    <a:cubicBezTo>
                      <a:pt x="2194560" y="139700"/>
                      <a:pt x="2209800" y="168910"/>
                      <a:pt x="2219960" y="198120"/>
                    </a:cubicBezTo>
                    <a:cubicBezTo>
                      <a:pt x="2230120" y="227330"/>
                      <a:pt x="2232660" y="256540"/>
                      <a:pt x="2233930" y="290830"/>
                    </a:cubicBezTo>
                    <a:cubicBezTo>
                      <a:pt x="2236470" y="334010"/>
                      <a:pt x="2233930" y="378460"/>
                      <a:pt x="2226310" y="435610"/>
                    </a:cubicBezTo>
                    <a:cubicBezTo>
                      <a:pt x="2213610" y="519430"/>
                      <a:pt x="2175510" y="627380"/>
                      <a:pt x="2152650" y="745490"/>
                    </a:cubicBezTo>
                    <a:cubicBezTo>
                      <a:pt x="2123440" y="897890"/>
                      <a:pt x="2090420" y="1080770"/>
                      <a:pt x="2076450" y="1276350"/>
                    </a:cubicBezTo>
                    <a:cubicBezTo>
                      <a:pt x="2059940" y="1512570"/>
                      <a:pt x="2086610" y="1818640"/>
                      <a:pt x="2076450" y="2065020"/>
                    </a:cubicBezTo>
                    <a:cubicBezTo>
                      <a:pt x="2067560" y="2284730"/>
                      <a:pt x="2065020" y="2486660"/>
                      <a:pt x="2028190" y="2684780"/>
                    </a:cubicBezTo>
                    <a:cubicBezTo>
                      <a:pt x="1992630" y="2875280"/>
                      <a:pt x="1940560" y="3026410"/>
                      <a:pt x="1866900" y="3234690"/>
                    </a:cubicBezTo>
                    <a:cubicBezTo>
                      <a:pt x="1766570" y="3520440"/>
                      <a:pt x="1579880" y="4019550"/>
                      <a:pt x="1452880" y="4229100"/>
                    </a:cubicBezTo>
                    <a:cubicBezTo>
                      <a:pt x="1385570" y="4339590"/>
                      <a:pt x="1333500" y="4391660"/>
                      <a:pt x="1261110" y="4460240"/>
                    </a:cubicBezTo>
                    <a:cubicBezTo>
                      <a:pt x="1188720" y="4530090"/>
                      <a:pt x="1099820" y="4589780"/>
                      <a:pt x="1018540" y="4643120"/>
                    </a:cubicBezTo>
                    <a:cubicBezTo>
                      <a:pt x="943610" y="4692650"/>
                      <a:pt x="873760" y="4751070"/>
                      <a:pt x="793750" y="4770120"/>
                    </a:cubicBezTo>
                    <a:cubicBezTo>
                      <a:pt x="715010" y="4789170"/>
                      <a:pt x="588010" y="4804410"/>
                      <a:pt x="542290" y="4759960"/>
                    </a:cubicBezTo>
                    <a:cubicBezTo>
                      <a:pt x="495300" y="4714240"/>
                      <a:pt x="504190" y="4500880"/>
                      <a:pt x="520700" y="4495800"/>
                    </a:cubicBezTo>
                    <a:cubicBezTo>
                      <a:pt x="538480" y="4490720"/>
                      <a:pt x="582930" y="4681220"/>
                      <a:pt x="646430" y="4734560"/>
                    </a:cubicBezTo>
                    <a:cubicBezTo>
                      <a:pt x="708660" y="4787900"/>
                      <a:pt x="806450" y="4798060"/>
                      <a:pt x="895350" y="4817110"/>
                    </a:cubicBezTo>
                    <a:cubicBezTo>
                      <a:pt x="991870" y="4838700"/>
                      <a:pt x="1112520" y="4824730"/>
                      <a:pt x="1206500" y="4852670"/>
                    </a:cubicBezTo>
                    <a:cubicBezTo>
                      <a:pt x="1291590" y="4878070"/>
                      <a:pt x="1388110" y="4903470"/>
                      <a:pt x="1437640" y="4966970"/>
                    </a:cubicBezTo>
                    <a:cubicBezTo>
                      <a:pt x="1490980" y="5036820"/>
                      <a:pt x="1496060" y="5170170"/>
                      <a:pt x="1498600" y="5271770"/>
                    </a:cubicBezTo>
                    <a:cubicBezTo>
                      <a:pt x="1501140" y="5372100"/>
                      <a:pt x="1418590" y="5499100"/>
                      <a:pt x="1455420" y="5570220"/>
                    </a:cubicBezTo>
                    <a:cubicBezTo>
                      <a:pt x="1489710" y="5638800"/>
                      <a:pt x="1616710" y="5662930"/>
                      <a:pt x="1699260" y="5697220"/>
                    </a:cubicBezTo>
                    <a:cubicBezTo>
                      <a:pt x="1776730" y="5730240"/>
                      <a:pt x="1854200" y="5755640"/>
                      <a:pt x="1935480" y="5775960"/>
                    </a:cubicBezTo>
                    <a:cubicBezTo>
                      <a:pt x="2018030" y="5796280"/>
                      <a:pt x="2128520" y="5792470"/>
                      <a:pt x="2190750" y="5817870"/>
                    </a:cubicBezTo>
                    <a:cubicBezTo>
                      <a:pt x="2232660" y="5835650"/>
                      <a:pt x="2264410" y="5862320"/>
                      <a:pt x="2287270" y="5885180"/>
                    </a:cubicBezTo>
                    <a:cubicBezTo>
                      <a:pt x="2302510" y="5901690"/>
                      <a:pt x="2311400" y="5913120"/>
                      <a:pt x="2320290" y="5933440"/>
                    </a:cubicBezTo>
                    <a:cubicBezTo>
                      <a:pt x="2332990" y="5962650"/>
                      <a:pt x="2348230" y="6009640"/>
                      <a:pt x="2348230" y="6047740"/>
                    </a:cubicBezTo>
                    <a:cubicBezTo>
                      <a:pt x="2348230" y="6085840"/>
                      <a:pt x="2336800" y="6127750"/>
                      <a:pt x="2319020" y="6162040"/>
                    </a:cubicBezTo>
                    <a:cubicBezTo>
                      <a:pt x="2301240" y="6195060"/>
                      <a:pt x="2272030" y="6228080"/>
                      <a:pt x="2240280" y="6249670"/>
                    </a:cubicBezTo>
                    <a:cubicBezTo>
                      <a:pt x="2208530" y="6271260"/>
                      <a:pt x="2161540" y="6285230"/>
                      <a:pt x="2129790" y="6290310"/>
                    </a:cubicBezTo>
                    <a:cubicBezTo>
                      <a:pt x="2106930" y="6294120"/>
                      <a:pt x="2070100" y="6290310"/>
                      <a:pt x="2070100" y="629031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7740983" y="18460313"/>
              <a:ext cx="1349653" cy="5562205"/>
              <a:chOff x="0" y="0"/>
              <a:chExt cx="1383030" cy="569976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35560" y="48260"/>
                <a:ext cx="1299210" cy="5609590"/>
              </a:xfrm>
              <a:custGeom>
                <a:avLst/>
                <a:gdLst/>
                <a:ahLst/>
                <a:cxnLst/>
                <a:rect l="l" t="t" r="r" b="b"/>
                <a:pathLst>
                  <a:path w="1299210" h="5609590">
                    <a:moveTo>
                      <a:pt x="33020" y="5387340"/>
                    </a:moveTo>
                    <a:cubicBezTo>
                      <a:pt x="12700" y="5205730"/>
                      <a:pt x="0" y="5101590"/>
                      <a:pt x="15240" y="5019040"/>
                    </a:cubicBezTo>
                    <a:cubicBezTo>
                      <a:pt x="30480" y="4933950"/>
                      <a:pt x="80010" y="4870450"/>
                      <a:pt x="109220" y="4770120"/>
                    </a:cubicBezTo>
                    <a:cubicBezTo>
                      <a:pt x="151130" y="4624070"/>
                      <a:pt x="199390" y="4399280"/>
                      <a:pt x="218440" y="4217670"/>
                    </a:cubicBezTo>
                    <a:cubicBezTo>
                      <a:pt x="236220" y="4044950"/>
                      <a:pt x="231140" y="3845560"/>
                      <a:pt x="226060" y="3705860"/>
                    </a:cubicBezTo>
                    <a:cubicBezTo>
                      <a:pt x="222250" y="3608070"/>
                      <a:pt x="204470" y="3547110"/>
                      <a:pt x="203200" y="3458210"/>
                    </a:cubicBezTo>
                    <a:cubicBezTo>
                      <a:pt x="201930" y="3354070"/>
                      <a:pt x="199390" y="3218180"/>
                      <a:pt x="222250" y="3116580"/>
                    </a:cubicBezTo>
                    <a:cubicBezTo>
                      <a:pt x="241300" y="3030220"/>
                      <a:pt x="280670" y="2960370"/>
                      <a:pt x="314960" y="2885440"/>
                    </a:cubicBezTo>
                    <a:cubicBezTo>
                      <a:pt x="349250" y="2810510"/>
                      <a:pt x="393700" y="2755900"/>
                      <a:pt x="425450" y="2664460"/>
                    </a:cubicBezTo>
                    <a:cubicBezTo>
                      <a:pt x="472440" y="2528570"/>
                      <a:pt x="501650" y="2279650"/>
                      <a:pt x="537210" y="2134870"/>
                    </a:cubicBezTo>
                    <a:cubicBezTo>
                      <a:pt x="561340" y="2034540"/>
                      <a:pt x="591820" y="1965960"/>
                      <a:pt x="608330" y="1879600"/>
                    </a:cubicBezTo>
                    <a:cubicBezTo>
                      <a:pt x="624840" y="1793240"/>
                      <a:pt x="623570" y="1708150"/>
                      <a:pt x="637540" y="1617980"/>
                    </a:cubicBezTo>
                    <a:cubicBezTo>
                      <a:pt x="654050" y="1518920"/>
                      <a:pt x="688340" y="1423670"/>
                      <a:pt x="702310" y="1306830"/>
                    </a:cubicBezTo>
                    <a:cubicBezTo>
                      <a:pt x="720090" y="1158240"/>
                      <a:pt x="734060" y="932180"/>
                      <a:pt x="715010" y="796290"/>
                    </a:cubicBezTo>
                    <a:cubicBezTo>
                      <a:pt x="702310" y="702310"/>
                      <a:pt x="654050" y="642620"/>
                      <a:pt x="643890" y="562610"/>
                    </a:cubicBezTo>
                    <a:cubicBezTo>
                      <a:pt x="632460" y="480060"/>
                      <a:pt x="624840" y="383540"/>
                      <a:pt x="651510" y="307340"/>
                    </a:cubicBezTo>
                    <a:cubicBezTo>
                      <a:pt x="678180" y="231140"/>
                      <a:pt x="797560" y="132080"/>
                      <a:pt x="803910" y="102870"/>
                    </a:cubicBezTo>
                    <a:cubicBezTo>
                      <a:pt x="805180" y="96520"/>
                      <a:pt x="798830" y="93980"/>
                      <a:pt x="801370" y="88900"/>
                    </a:cubicBezTo>
                    <a:cubicBezTo>
                      <a:pt x="806450" y="74930"/>
                      <a:pt x="849630" y="48260"/>
                      <a:pt x="876300" y="34290"/>
                    </a:cubicBezTo>
                    <a:cubicBezTo>
                      <a:pt x="904240" y="20320"/>
                      <a:pt x="934720" y="10160"/>
                      <a:pt x="965200" y="5080"/>
                    </a:cubicBezTo>
                    <a:cubicBezTo>
                      <a:pt x="995680" y="0"/>
                      <a:pt x="1028700" y="1270"/>
                      <a:pt x="1059180" y="6350"/>
                    </a:cubicBezTo>
                    <a:cubicBezTo>
                      <a:pt x="1089660" y="11430"/>
                      <a:pt x="1121410" y="22860"/>
                      <a:pt x="1148080" y="38100"/>
                    </a:cubicBezTo>
                    <a:cubicBezTo>
                      <a:pt x="1174750" y="53340"/>
                      <a:pt x="1201420" y="72390"/>
                      <a:pt x="1221740" y="95250"/>
                    </a:cubicBezTo>
                    <a:cubicBezTo>
                      <a:pt x="1242060" y="118110"/>
                      <a:pt x="1259840" y="146050"/>
                      <a:pt x="1272540" y="173990"/>
                    </a:cubicBezTo>
                    <a:cubicBezTo>
                      <a:pt x="1285240" y="201930"/>
                      <a:pt x="1294130" y="233680"/>
                      <a:pt x="1296670" y="264160"/>
                    </a:cubicBezTo>
                    <a:cubicBezTo>
                      <a:pt x="1299210" y="294640"/>
                      <a:pt x="1297940" y="327660"/>
                      <a:pt x="1290320" y="358140"/>
                    </a:cubicBezTo>
                    <a:cubicBezTo>
                      <a:pt x="1282700" y="388620"/>
                      <a:pt x="1271270" y="419100"/>
                      <a:pt x="1254760" y="444500"/>
                    </a:cubicBezTo>
                    <a:cubicBezTo>
                      <a:pt x="1238250" y="471170"/>
                      <a:pt x="1216660" y="495300"/>
                      <a:pt x="1192530" y="514350"/>
                    </a:cubicBezTo>
                    <a:cubicBezTo>
                      <a:pt x="1168400" y="534670"/>
                      <a:pt x="1140460" y="551180"/>
                      <a:pt x="1111250" y="562610"/>
                    </a:cubicBezTo>
                    <a:cubicBezTo>
                      <a:pt x="1082040" y="574040"/>
                      <a:pt x="1050290" y="579120"/>
                      <a:pt x="1019810" y="580390"/>
                    </a:cubicBezTo>
                    <a:cubicBezTo>
                      <a:pt x="989330" y="581660"/>
                      <a:pt x="956310" y="577850"/>
                      <a:pt x="927100" y="568960"/>
                    </a:cubicBezTo>
                    <a:cubicBezTo>
                      <a:pt x="897890" y="560070"/>
                      <a:pt x="867410" y="546100"/>
                      <a:pt x="842010" y="528320"/>
                    </a:cubicBezTo>
                    <a:cubicBezTo>
                      <a:pt x="816610" y="510540"/>
                      <a:pt x="792480" y="487680"/>
                      <a:pt x="774700" y="463550"/>
                    </a:cubicBezTo>
                    <a:cubicBezTo>
                      <a:pt x="756920" y="438150"/>
                      <a:pt x="741680" y="408940"/>
                      <a:pt x="732790" y="379730"/>
                    </a:cubicBezTo>
                    <a:cubicBezTo>
                      <a:pt x="723900" y="350520"/>
                      <a:pt x="718820" y="317500"/>
                      <a:pt x="718820" y="287020"/>
                    </a:cubicBezTo>
                    <a:cubicBezTo>
                      <a:pt x="718820" y="256540"/>
                      <a:pt x="725170" y="224790"/>
                      <a:pt x="735330" y="195580"/>
                    </a:cubicBezTo>
                    <a:cubicBezTo>
                      <a:pt x="745490" y="166370"/>
                      <a:pt x="760730" y="137160"/>
                      <a:pt x="779780" y="113030"/>
                    </a:cubicBezTo>
                    <a:cubicBezTo>
                      <a:pt x="798830" y="88900"/>
                      <a:pt x="824230" y="66040"/>
                      <a:pt x="849630" y="49530"/>
                    </a:cubicBezTo>
                    <a:cubicBezTo>
                      <a:pt x="875030" y="33020"/>
                      <a:pt x="905510" y="19050"/>
                      <a:pt x="934720" y="11430"/>
                    </a:cubicBezTo>
                    <a:cubicBezTo>
                      <a:pt x="965200" y="3810"/>
                      <a:pt x="998220" y="0"/>
                      <a:pt x="1028700" y="2540"/>
                    </a:cubicBezTo>
                    <a:cubicBezTo>
                      <a:pt x="1059180" y="5080"/>
                      <a:pt x="1090930" y="12700"/>
                      <a:pt x="1118870" y="24130"/>
                    </a:cubicBezTo>
                    <a:cubicBezTo>
                      <a:pt x="1146810" y="35560"/>
                      <a:pt x="1176020" y="53340"/>
                      <a:pt x="1198880" y="73660"/>
                    </a:cubicBezTo>
                    <a:cubicBezTo>
                      <a:pt x="1221740" y="93980"/>
                      <a:pt x="1243330" y="119380"/>
                      <a:pt x="1258570" y="146050"/>
                    </a:cubicBezTo>
                    <a:cubicBezTo>
                      <a:pt x="1273810" y="172720"/>
                      <a:pt x="1285240" y="203200"/>
                      <a:pt x="1291590" y="233680"/>
                    </a:cubicBezTo>
                    <a:cubicBezTo>
                      <a:pt x="1297940" y="264160"/>
                      <a:pt x="1299210" y="297180"/>
                      <a:pt x="1295400" y="327660"/>
                    </a:cubicBezTo>
                    <a:cubicBezTo>
                      <a:pt x="1291590" y="358140"/>
                      <a:pt x="1281430" y="388620"/>
                      <a:pt x="1268730" y="416560"/>
                    </a:cubicBezTo>
                    <a:cubicBezTo>
                      <a:pt x="1254760" y="444500"/>
                      <a:pt x="1228090" y="496570"/>
                      <a:pt x="1215390" y="494030"/>
                    </a:cubicBezTo>
                    <a:cubicBezTo>
                      <a:pt x="1203960" y="491490"/>
                      <a:pt x="1196340" y="406400"/>
                      <a:pt x="1196340" y="406400"/>
                    </a:cubicBezTo>
                    <a:cubicBezTo>
                      <a:pt x="1197610" y="406400"/>
                      <a:pt x="1240790" y="563880"/>
                      <a:pt x="1256030" y="652780"/>
                    </a:cubicBezTo>
                    <a:cubicBezTo>
                      <a:pt x="1272540" y="753110"/>
                      <a:pt x="1283970" y="875030"/>
                      <a:pt x="1287780" y="976630"/>
                    </a:cubicBezTo>
                    <a:cubicBezTo>
                      <a:pt x="1291590" y="1066800"/>
                      <a:pt x="1292860" y="1148080"/>
                      <a:pt x="1282700" y="1233170"/>
                    </a:cubicBezTo>
                    <a:cubicBezTo>
                      <a:pt x="1272540" y="1316990"/>
                      <a:pt x="1240790" y="1398270"/>
                      <a:pt x="1228090" y="1483360"/>
                    </a:cubicBezTo>
                    <a:cubicBezTo>
                      <a:pt x="1214120" y="1569720"/>
                      <a:pt x="1221740" y="1629410"/>
                      <a:pt x="1202690" y="1746250"/>
                    </a:cubicBezTo>
                    <a:cubicBezTo>
                      <a:pt x="1164590" y="1988820"/>
                      <a:pt x="1049020" y="2569210"/>
                      <a:pt x="956310" y="2856230"/>
                    </a:cubicBezTo>
                    <a:cubicBezTo>
                      <a:pt x="894080" y="3048000"/>
                      <a:pt x="787400" y="3155950"/>
                      <a:pt x="755650" y="3319780"/>
                    </a:cubicBezTo>
                    <a:cubicBezTo>
                      <a:pt x="722630" y="3489960"/>
                      <a:pt x="772160" y="3713480"/>
                      <a:pt x="772160" y="3863340"/>
                    </a:cubicBezTo>
                    <a:cubicBezTo>
                      <a:pt x="772160" y="3968750"/>
                      <a:pt x="769620" y="4046220"/>
                      <a:pt x="762000" y="4133850"/>
                    </a:cubicBezTo>
                    <a:cubicBezTo>
                      <a:pt x="754380" y="4218940"/>
                      <a:pt x="745490" y="4300220"/>
                      <a:pt x="730250" y="4384040"/>
                    </a:cubicBezTo>
                    <a:cubicBezTo>
                      <a:pt x="713740" y="4470400"/>
                      <a:pt x="693420" y="4558030"/>
                      <a:pt x="666750" y="4646930"/>
                    </a:cubicBezTo>
                    <a:cubicBezTo>
                      <a:pt x="638810" y="4743450"/>
                      <a:pt x="589280" y="4845050"/>
                      <a:pt x="562610" y="4942840"/>
                    </a:cubicBezTo>
                    <a:cubicBezTo>
                      <a:pt x="537210" y="5035550"/>
                      <a:pt x="515620" y="5137150"/>
                      <a:pt x="510540" y="5218430"/>
                    </a:cubicBezTo>
                    <a:cubicBezTo>
                      <a:pt x="506730" y="5283200"/>
                      <a:pt x="529590" y="5341620"/>
                      <a:pt x="521970" y="5392420"/>
                    </a:cubicBezTo>
                    <a:cubicBezTo>
                      <a:pt x="515620" y="5434330"/>
                      <a:pt x="495300" y="5476240"/>
                      <a:pt x="478790" y="5502910"/>
                    </a:cubicBezTo>
                    <a:cubicBezTo>
                      <a:pt x="467360" y="5521960"/>
                      <a:pt x="457200" y="5532120"/>
                      <a:pt x="439420" y="5546090"/>
                    </a:cubicBezTo>
                    <a:cubicBezTo>
                      <a:pt x="414020" y="5565140"/>
                      <a:pt x="370840" y="5591810"/>
                      <a:pt x="334010" y="5600700"/>
                    </a:cubicBezTo>
                    <a:cubicBezTo>
                      <a:pt x="297180" y="5609590"/>
                      <a:pt x="252730" y="5609590"/>
                      <a:pt x="215900" y="5599430"/>
                    </a:cubicBezTo>
                    <a:cubicBezTo>
                      <a:pt x="179070" y="5589270"/>
                      <a:pt x="140970" y="5568950"/>
                      <a:pt x="113030" y="5543550"/>
                    </a:cubicBezTo>
                    <a:cubicBezTo>
                      <a:pt x="85090" y="5518150"/>
                      <a:pt x="59690" y="5474970"/>
                      <a:pt x="46990" y="5445760"/>
                    </a:cubicBezTo>
                    <a:cubicBezTo>
                      <a:pt x="38100" y="5424170"/>
                      <a:pt x="33020" y="5387340"/>
                      <a:pt x="33020" y="538734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2915910" y="27771554"/>
              <a:ext cx="3633776" cy="7489395"/>
              <a:chOff x="0" y="0"/>
              <a:chExt cx="3723640" cy="767461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44450" y="36830"/>
                <a:ext cx="3629660" cy="7636510"/>
              </a:xfrm>
              <a:custGeom>
                <a:avLst/>
                <a:gdLst/>
                <a:ahLst/>
                <a:cxnLst/>
                <a:rect l="l" t="t" r="r" b="b"/>
                <a:pathLst>
                  <a:path w="3629660" h="7636510">
                    <a:moveTo>
                      <a:pt x="2242820" y="1756410"/>
                    </a:moveTo>
                    <a:cubicBezTo>
                      <a:pt x="1798320" y="1898650"/>
                      <a:pt x="1732280" y="1926590"/>
                      <a:pt x="1659890" y="1963420"/>
                    </a:cubicBezTo>
                    <a:cubicBezTo>
                      <a:pt x="1586230" y="2000250"/>
                      <a:pt x="1504950" y="2032000"/>
                      <a:pt x="1442720" y="2087880"/>
                    </a:cubicBezTo>
                    <a:cubicBezTo>
                      <a:pt x="1376680" y="2147570"/>
                      <a:pt x="1351280" y="2233930"/>
                      <a:pt x="1280160" y="2313940"/>
                    </a:cubicBezTo>
                    <a:cubicBezTo>
                      <a:pt x="1183640" y="2423160"/>
                      <a:pt x="985520" y="2552700"/>
                      <a:pt x="899160" y="2667000"/>
                    </a:cubicBezTo>
                    <a:cubicBezTo>
                      <a:pt x="835660" y="2749550"/>
                      <a:pt x="820420" y="2832100"/>
                      <a:pt x="773430" y="2908300"/>
                    </a:cubicBezTo>
                    <a:cubicBezTo>
                      <a:pt x="727710" y="2983230"/>
                      <a:pt x="655320" y="3042920"/>
                      <a:pt x="622300" y="3120390"/>
                    </a:cubicBezTo>
                    <a:cubicBezTo>
                      <a:pt x="589280" y="3197860"/>
                      <a:pt x="557530" y="3293110"/>
                      <a:pt x="574040" y="3374390"/>
                    </a:cubicBezTo>
                    <a:cubicBezTo>
                      <a:pt x="591820" y="3460750"/>
                      <a:pt x="693420" y="3539490"/>
                      <a:pt x="740410" y="3622040"/>
                    </a:cubicBezTo>
                    <a:cubicBezTo>
                      <a:pt x="782320" y="3696970"/>
                      <a:pt x="806450" y="3770630"/>
                      <a:pt x="845820" y="3845560"/>
                    </a:cubicBezTo>
                    <a:cubicBezTo>
                      <a:pt x="887730" y="3925570"/>
                      <a:pt x="955040" y="4004310"/>
                      <a:pt x="984250" y="4089400"/>
                    </a:cubicBezTo>
                    <a:cubicBezTo>
                      <a:pt x="1013460" y="4171950"/>
                      <a:pt x="1035050" y="4262120"/>
                      <a:pt x="1023620" y="4349750"/>
                    </a:cubicBezTo>
                    <a:cubicBezTo>
                      <a:pt x="1010920" y="4447540"/>
                      <a:pt x="953770" y="4561840"/>
                      <a:pt x="895350" y="4645660"/>
                    </a:cubicBezTo>
                    <a:cubicBezTo>
                      <a:pt x="840740" y="4724400"/>
                      <a:pt x="678180" y="4809490"/>
                      <a:pt x="692150" y="4842510"/>
                    </a:cubicBezTo>
                    <a:cubicBezTo>
                      <a:pt x="706120" y="4876800"/>
                      <a:pt x="915670" y="4805680"/>
                      <a:pt x="1002030" y="4837430"/>
                    </a:cubicBezTo>
                    <a:cubicBezTo>
                      <a:pt x="1079500" y="4866640"/>
                      <a:pt x="1143000" y="4937760"/>
                      <a:pt x="1192530" y="5006340"/>
                    </a:cubicBezTo>
                    <a:cubicBezTo>
                      <a:pt x="1244600" y="5078730"/>
                      <a:pt x="1282700" y="5172710"/>
                      <a:pt x="1300480" y="5265420"/>
                    </a:cubicBezTo>
                    <a:cubicBezTo>
                      <a:pt x="1319530" y="5364480"/>
                      <a:pt x="1311910" y="5490210"/>
                      <a:pt x="1291590" y="5586730"/>
                    </a:cubicBezTo>
                    <a:cubicBezTo>
                      <a:pt x="1273810" y="5673090"/>
                      <a:pt x="1170940" y="5800090"/>
                      <a:pt x="1195070" y="5821680"/>
                    </a:cubicBezTo>
                    <a:cubicBezTo>
                      <a:pt x="1228090" y="5850890"/>
                      <a:pt x="1504950" y="5567680"/>
                      <a:pt x="1615440" y="5585460"/>
                    </a:cubicBezTo>
                    <a:cubicBezTo>
                      <a:pt x="1703070" y="5599430"/>
                      <a:pt x="1788160" y="5717540"/>
                      <a:pt x="1821180" y="5806440"/>
                    </a:cubicBezTo>
                    <a:cubicBezTo>
                      <a:pt x="1855470" y="5897880"/>
                      <a:pt x="1832610" y="6029960"/>
                      <a:pt x="1808480" y="6129020"/>
                    </a:cubicBezTo>
                    <a:cubicBezTo>
                      <a:pt x="1785620" y="6223000"/>
                      <a:pt x="1737360" y="6309360"/>
                      <a:pt x="1684020" y="6389370"/>
                    </a:cubicBezTo>
                    <a:cubicBezTo>
                      <a:pt x="1629410" y="6471920"/>
                      <a:pt x="1465580" y="6574790"/>
                      <a:pt x="1483360" y="6616700"/>
                    </a:cubicBezTo>
                    <a:cubicBezTo>
                      <a:pt x="1502410" y="6661150"/>
                      <a:pt x="1728470" y="6616700"/>
                      <a:pt x="1832610" y="6634480"/>
                    </a:cubicBezTo>
                    <a:cubicBezTo>
                      <a:pt x="1920240" y="6648450"/>
                      <a:pt x="1983740" y="6681470"/>
                      <a:pt x="2071370" y="6701790"/>
                    </a:cubicBezTo>
                    <a:cubicBezTo>
                      <a:pt x="2176780" y="6725920"/>
                      <a:pt x="2326640" y="6715760"/>
                      <a:pt x="2421890" y="6766560"/>
                    </a:cubicBezTo>
                    <a:cubicBezTo>
                      <a:pt x="2509520" y="6813550"/>
                      <a:pt x="2578100" y="6902450"/>
                      <a:pt x="2630170" y="6982460"/>
                    </a:cubicBezTo>
                    <a:cubicBezTo>
                      <a:pt x="2678430" y="7057390"/>
                      <a:pt x="2743200" y="7218680"/>
                      <a:pt x="2729230" y="7227570"/>
                    </a:cubicBezTo>
                    <a:cubicBezTo>
                      <a:pt x="2716530" y="7236460"/>
                      <a:pt x="2594610" y="7120890"/>
                      <a:pt x="2559050" y="7048500"/>
                    </a:cubicBezTo>
                    <a:cubicBezTo>
                      <a:pt x="2520950" y="6971030"/>
                      <a:pt x="2509520" y="6880860"/>
                      <a:pt x="2514600" y="6772910"/>
                    </a:cubicBezTo>
                    <a:cubicBezTo>
                      <a:pt x="2522220" y="6614160"/>
                      <a:pt x="2639060" y="6347460"/>
                      <a:pt x="2667000" y="6193790"/>
                    </a:cubicBezTo>
                    <a:cubicBezTo>
                      <a:pt x="2684780" y="6093460"/>
                      <a:pt x="2688590" y="6028690"/>
                      <a:pt x="2692400" y="5943600"/>
                    </a:cubicBezTo>
                    <a:cubicBezTo>
                      <a:pt x="2697480" y="5855970"/>
                      <a:pt x="2688590" y="5761990"/>
                      <a:pt x="2692400" y="5674360"/>
                    </a:cubicBezTo>
                    <a:cubicBezTo>
                      <a:pt x="2696210" y="5590540"/>
                      <a:pt x="2710180" y="5527040"/>
                      <a:pt x="2713990" y="5427980"/>
                    </a:cubicBezTo>
                    <a:cubicBezTo>
                      <a:pt x="2720340" y="5278120"/>
                      <a:pt x="2700020" y="5019040"/>
                      <a:pt x="2715260" y="4865370"/>
                    </a:cubicBezTo>
                    <a:cubicBezTo>
                      <a:pt x="2726690" y="4757420"/>
                      <a:pt x="2741930" y="4696460"/>
                      <a:pt x="2769870" y="4593590"/>
                    </a:cubicBezTo>
                    <a:cubicBezTo>
                      <a:pt x="2807970" y="4450080"/>
                      <a:pt x="2903220" y="4260850"/>
                      <a:pt x="2938780" y="4089400"/>
                    </a:cubicBezTo>
                    <a:cubicBezTo>
                      <a:pt x="2973070" y="3921760"/>
                      <a:pt x="2962910" y="3719830"/>
                      <a:pt x="2983230" y="3577590"/>
                    </a:cubicBezTo>
                    <a:cubicBezTo>
                      <a:pt x="2997200" y="3474720"/>
                      <a:pt x="3023870" y="3403600"/>
                      <a:pt x="3034030" y="3313430"/>
                    </a:cubicBezTo>
                    <a:cubicBezTo>
                      <a:pt x="3044190" y="3221990"/>
                      <a:pt x="3056890" y="3162300"/>
                      <a:pt x="3046730" y="3035300"/>
                    </a:cubicBezTo>
                    <a:cubicBezTo>
                      <a:pt x="3022600" y="2748280"/>
                      <a:pt x="2844800" y="1983740"/>
                      <a:pt x="2749550" y="1648460"/>
                    </a:cubicBezTo>
                    <a:cubicBezTo>
                      <a:pt x="2693670" y="1451610"/>
                      <a:pt x="2637790" y="1347470"/>
                      <a:pt x="2585720" y="1188720"/>
                    </a:cubicBezTo>
                    <a:cubicBezTo>
                      <a:pt x="2529840" y="1022350"/>
                      <a:pt x="2396490" y="801370"/>
                      <a:pt x="2426970" y="670560"/>
                    </a:cubicBezTo>
                    <a:cubicBezTo>
                      <a:pt x="2449830" y="571500"/>
                      <a:pt x="2628900" y="436880"/>
                      <a:pt x="2640330" y="445770"/>
                    </a:cubicBezTo>
                    <a:cubicBezTo>
                      <a:pt x="2650490" y="453390"/>
                      <a:pt x="2550160" y="588010"/>
                      <a:pt x="2529840" y="668020"/>
                    </a:cubicBezTo>
                    <a:cubicBezTo>
                      <a:pt x="2508250" y="750570"/>
                      <a:pt x="2518410" y="831850"/>
                      <a:pt x="2517140" y="934720"/>
                    </a:cubicBezTo>
                    <a:cubicBezTo>
                      <a:pt x="2515870" y="1076960"/>
                      <a:pt x="2555240" y="1305560"/>
                      <a:pt x="2528570" y="1443990"/>
                    </a:cubicBezTo>
                    <a:cubicBezTo>
                      <a:pt x="2508250" y="1546860"/>
                      <a:pt x="2462530" y="1644650"/>
                      <a:pt x="2419350" y="1700530"/>
                    </a:cubicBezTo>
                    <a:cubicBezTo>
                      <a:pt x="2390140" y="1737360"/>
                      <a:pt x="2355850" y="1753870"/>
                      <a:pt x="2324100" y="1771650"/>
                    </a:cubicBezTo>
                    <a:cubicBezTo>
                      <a:pt x="2294890" y="1788160"/>
                      <a:pt x="2266950" y="1800860"/>
                      <a:pt x="2236470" y="1807210"/>
                    </a:cubicBezTo>
                    <a:cubicBezTo>
                      <a:pt x="2205990" y="1813560"/>
                      <a:pt x="2172970" y="1814830"/>
                      <a:pt x="2141220" y="1811020"/>
                    </a:cubicBezTo>
                    <a:cubicBezTo>
                      <a:pt x="2110740" y="1807210"/>
                      <a:pt x="2077720" y="1798320"/>
                      <a:pt x="2049780" y="1785620"/>
                    </a:cubicBezTo>
                    <a:cubicBezTo>
                      <a:pt x="2021840" y="1772920"/>
                      <a:pt x="1995170" y="1753870"/>
                      <a:pt x="1972310" y="1732280"/>
                    </a:cubicBezTo>
                    <a:cubicBezTo>
                      <a:pt x="1949450" y="1710690"/>
                      <a:pt x="1930400" y="1684020"/>
                      <a:pt x="1915160" y="1656080"/>
                    </a:cubicBezTo>
                    <a:cubicBezTo>
                      <a:pt x="1901190" y="1628140"/>
                      <a:pt x="1889760" y="1597660"/>
                      <a:pt x="1884680" y="1567180"/>
                    </a:cubicBezTo>
                    <a:cubicBezTo>
                      <a:pt x="1879600" y="1536700"/>
                      <a:pt x="1880870" y="1502410"/>
                      <a:pt x="1885950" y="1471930"/>
                    </a:cubicBezTo>
                    <a:cubicBezTo>
                      <a:pt x="1891030" y="1441450"/>
                      <a:pt x="1901190" y="1409700"/>
                      <a:pt x="1916430" y="1381760"/>
                    </a:cubicBezTo>
                    <a:cubicBezTo>
                      <a:pt x="1930400" y="1353820"/>
                      <a:pt x="1950720" y="1328420"/>
                      <a:pt x="1973580" y="1306830"/>
                    </a:cubicBezTo>
                    <a:cubicBezTo>
                      <a:pt x="1996440" y="1285240"/>
                      <a:pt x="2024380" y="1267460"/>
                      <a:pt x="2052320" y="1254760"/>
                    </a:cubicBezTo>
                    <a:cubicBezTo>
                      <a:pt x="2080260" y="1242060"/>
                      <a:pt x="2113280" y="1233170"/>
                      <a:pt x="2143760" y="1229360"/>
                    </a:cubicBezTo>
                    <a:cubicBezTo>
                      <a:pt x="2175510" y="1225550"/>
                      <a:pt x="2208530" y="1228090"/>
                      <a:pt x="2239010" y="1234440"/>
                    </a:cubicBezTo>
                    <a:cubicBezTo>
                      <a:pt x="2269490" y="1240790"/>
                      <a:pt x="2299970" y="1253490"/>
                      <a:pt x="2326640" y="1270000"/>
                    </a:cubicBezTo>
                    <a:cubicBezTo>
                      <a:pt x="2353310" y="1286510"/>
                      <a:pt x="2377440" y="1308100"/>
                      <a:pt x="2397760" y="1332230"/>
                    </a:cubicBezTo>
                    <a:cubicBezTo>
                      <a:pt x="2418080" y="1356360"/>
                      <a:pt x="2435860" y="1384300"/>
                      <a:pt x="2447290" y="1413510"/>
                    </a:cubicBezTo>
                    <a:cubicBezTo>
                      <a:pt x="2458720" y="1442720"/>
                      <a:pt x="2465070" y="1474470"/>
                      <a:pt x="2466340" y="1506220"/>
                    </a:cubicBezTo>
                    <a:cubicBezTo>
                      <a:pt x="2467610" y="1536700"/>
                      <a:pt x="2465070" y="1569720"/>
                      <a:pt x="2456180" y="1600200"/>
                    </a:cubicBezTo>
                    <a:cubicBezTo>
                      <a:pt x="2447290" y="1630680"/>
                      <a:pt x="2433320" y="1661160"/>
                      <a:pt x="2415540" y="1686560"/>
                    </a:cubicBezTo>
                    <a:cubicBezTo>
                      <a:pt x="2397760" y="1711960"/>
                      <a:pt x="2374900" y="1734820"/>
                      <a:pt x="2350770" y="1753870"/>
                    </a:cubicBezTo>
                    <a:cubicBezTo>
                      <a:pt x="2325370" y="1772920"/>
                      <a:pt x="2296160" y="1788160"/>
                      <a:pt x="2266950" y="1798320"/>
                    </a:cubicBezTo>
                    <a:cubicBezTo>
                      <a:pt x="2237740" y="1808480"/>
                      <a:pt x="2204720" y="1813560"/>
                      <a:pt x="2172970" y="1813560"/>
                    </a:cubicBezTo>
                    <a:cubicBezTo>
                      <a:pt x="2141220" y="1813560"/>
                      <a:pt x="2108200" y="1807210"/>
                      <a:pt x="2078990" y="1797050"/>
                    </a:cubicBezTo>
                    <a:cubicBezTo>
                      <a:pt x="2049780" y="1786890"/>
                      <a:pt x="2020570" y="1771650"/>
                      <a:pt x="1996440" y="1752600"/>
                    </a:cubicBezTo>
                    <a:cubicBezTo>
                      <a:pt x="1972310" y="1733550"/>
                      <a:pt x="1949450" y="1709420"/>
                      <a:pt x="1931670" y="1684020"/>
                    </a:cubicBezTo>
                    <a:cubicBezTo>
                      <a:pt x="1913890" y="1658620"/>
                      <a:pt x="1899920" y="1628140"/>
                      <a:pt x="1892300" y="1597660"/>
                    </a:cubicBezTo>
                    <a:cubicBezTo>
                      <a:pt x="1884680" y="1567180"/>
                      <a:pt x="1880870" y="1534160"/>
                      <a:pt x="1882140" y="1503680"/>
                    </a:cubicBezTo>
                    <a:cubicBezTo>
                      <a:pt x="1883410" y="1471930"/>
                      <a:pt x="1891030" y="1440180"/>
                      <a:pt x="1902460" y="1410970"/>
                    </a:cubicBezTo>
                    <a:cubicBezTo>
                      <a:pt x="1913890" y="1381760"/>
                      <a:pt x="1949450" y="1355090"/>
                      <a:pt x="1951990" y="1329690"/>
                    </a:cubicBezTo>
                    <a:cubicBezTo>
                      <a:pt x="1954530" y="1308100"/>
                      <a:pt x="1938020" y="1299210"/>
                      <a:pt x="1932940" y="1268730"/>
                    </a:cubicBezTo>
                    <a:cubicBezTo>
                      <a:pt x="1920240" y="1181100"/>
                      <a:pt x="1925320" y="895350"/>
                      <a:pt x="1936750" y="750570"/>
                    </a:cubicBezTo>
                    <a:cubicBezTo>
                      <a:pt x="1945640" y="646430"/>
                      <a:pt x="1953260" y="565150"/>
                      <a:pt x="1979930" y="481330"/>
                    </a:cubicBezTo>
                    <a:cubicBezTo>
                      <a:pt x="2005330" y="400050"/>
                      <a:pt x="2042160" y="325120"/>
                      <a:pt x="2090420" y="254000"/>
                    </a:cubicBezTo>
                    <a:cubicBezTo>
                      <a:pt x="2143760" y="176530"/>
                      <a:pt x="2212340" y="76200"/>
                      <a:pt x="2291080" y="36830"/>
                    </a:cubicBezTo>
                    <a:cubicBezTo>
                      <a:pt x="2362200" y="1270"/>
                      <a:pt x="2452370" y="0"/>
                      <a:pt x="2532380" y="13970"/>
                    </a:cubicBezTo>
                    <a:cubicBezTo>
                      <a:pt x="2620010" y="30480"/>
                      <a:pt x="2725420" y="82550"/>
                      <a:pt x="2795270" y="142240"/>
                    </a:cubicBezTo>
                    <a:cubicBezTo>
                      <a:pt x="2860040" y="198120"/>
                      <a:pt x="2889250" y="247650"/>
                      <a:pt x="2941320" y="353060"/>
                    </a:cubicBezTo>
                    <a:cubicBezTo>
                      <a:pt x="3060700" y="598170"/>
                      <a:pt x="3261360" y="1311910"/>
                      <a:pt x="3348990" y="1659890"/>
                    </a:cubicBezTo>
                    <a:cubicBezTo>
                      <a:pt x="3406140" y="1885950"/>
                      <a:pt x="3417570" y="2038350"/>
                      <a:pt x="3459480" y="2228850"/>
                    </a:cubicBezTo>
                    <a:cubicBezTo>
                      <a:pt x="3502660" y="2424430"/>
                      <a:pt x="3582670" y="2660650"/>
                      <a:pt x="3608070" y="2818130"/>
                    </a:cubicBezTo>
                    <a:cubicBezTo>
                      <a:pt x="3624580" y="2921000"/>
                      <a:pt x="3627120" y="2989580"/>
                      <a:pt x="3628390" y="3075940"/>
                    </a:cubicBezTo>
                    <a:cubicBezTo>
                      <a:pt x="3629660" y="3164840"/>
                      <a:pt x="3625850" y="3230880"/>
                      <a:pt x="3615690" y="3345180"/>
                    </a:cubicBezTo>
                    <a:cubicBezTo>
                      <a:pt x="3597910" y="3547110"/>
                      <a:pt x="3564890" y="3935730"/>
                      <a:pt x="3510280" y="4183380"/>
                    </a:cubicBezTo>
                    <a:cubicBezTo>
                      <a:pt x="3464560" y="4387850"/>
                      <a:pt x="3368040" y="4579620"/>
                      <a:pt x="3332480" y="4732020"/>
                    </a:cubicBezTo>
                    <a:cubicBezTo>
                      <a:pt x="3308350" y="4836160"/>
                      <a:pt x="3300730" y="4897120"/>
                      <a:pt x="3293110" y="5002530"/>
                    </a:cubicBezTo>
                    <a:cubicBezTo>
                      <a:pt x="3281680" y="5149850"/>
                      <a:pt x="3294380" y="5360670"/>
                      <a:pt x="3290570" y="5534660"/>
                    </a:cubicBezTo>
                    <a:cubicBezTo>
                      <a:pt x="3286760" y="5703570"/>
                      <a:pt x="3279140" y="5890260"/>
                      <a:pt x="3267710" y="6032500"/>
                    </a:cubicBezTo>
                    <a:cubicBezTo>
                      <a:pt x="3258820" y="6139180"/>
                      <a:pt x="3248660" y="6216650"/>
                      <a:pt x="3233420" y="6310630"/>
                    </a:cubicBezTo>
                    <a:cubicBezTo>
                      <a:pt x="3216910" y="6410960"/>
                      <a:pt x="3200400" y="6493510"/>
                      <a:pt x="3168650" y="6616700"/>
                    </a:cubicBezTo>
                    <a:cubicBezTo>
                      <a:pt x="3117850" y="6813550"/>
                      <a:pt x="3036570" y="7205980"/>
                      <a:pt x="2934970" y="7372350"/>
                    </a:cubicBezTo>
                    <a:cubicBezTo>
                      <a:pt x="2872740" y="7473950"/>
                      <a:pt x="2809240" y="7543800"/>
                      <a:pt x="2719070" y="7580630"/>
                    </a:cubicBezTo>
                    <a:cubicBezTo>
                      <a:pt x="2621280" y="7621270"/>
                      <a:pt x="2454910" y="7636510"/>
                      <a:pt x="2362200" y="7586980"/>
                    </a:cubicBezTo>
                    <a:cubicBezTo>
                      <a:pt x="2269490" y="7537450"/>
                      <a:pt x="2249170" y="7338060"/>
                      <a:pt x="2164080" y="7283450"/>
                    </a:cubicBezTo>
                    <a:cubicBezTo>
                      <a:pt x="2091690" y="7237730"/>
                      <a:pt x="2005330" y="7268210"/>
                      <a:pt x="1905000" y="7246620"/>
                    </a:cubicBezTo>
                    <a:cubicBezTo>
                      <a:pt x="1761490" y="7216140"/>
                      <a:pt x="1526540" y="7152640"/>
                      <a:pt x="1389380" y="7095490"/>
                    </a:cubicBezTo>
                    <a:cubicBezTo>
                      <a:pt x="1290320" y="7054850"/>
                      <a:pt x="1220470" y="7019290"/>
                      <a:pt x="1146810" y="6962140"/>
                    </a:cubicBezTo>
                    <a:cubicBezTo>
                      <a:pt x="1070610" y="6902450"/>
                      <a:pt x="979170" y="6823710"/>
                      <a:pt x="941070" y="6741160"/>
                    </a:cubicBezTo>
                    <a:cubicBezTo>
                      <a:pt x="906780" y="6667500"/>
                      <a:pt x="897890" y="6576060"/>
                      <a:pt x="911860" y="6499860"/>
                    </a:cubicBezTo>
                    <a:cubicBezTo>
                      <a:pt x="927100" y="6422390"/>
                      <a:pt x="985520" y="6350000"/>
                      <a:pt x="1029970" y="6281420"/>
                    </a:cubicBezTo>
                    <a:cubicBezTo>
                      <a:pt x="1074420" y="6212840"/>
                      <a:pt x="1112520" y="6126480"/>
                      <a:pt x="1177290" y="6087110"/>
                    </a:cubicBezTo>
                    <a:cubicBezTo>
                      <a:pt x="1242060" y="6047740"/>
                      <a:pt x="1332230" y="6054090"/>
                      <a:pt x="1416050" y="6045200"/>
                    </a:cubicBezTo>
                    <a:cubicBezTo>
                      <a:pt x="1508760" y="6035040"/>
                      <a:pt x="1695450" y="6000750"/>
                      <a:pt x="1710690" y="6035040"/>
                    </a:cubicBezTo>
                    <a:cubicBezTo>
                      <a:pt x="1727200" y="6071870"/>
                      <a:pt x="1573530" y="6224270"/>
                      <a:pt x="1479550" y="6273800"/>
                    </a:cubicBezTo>
                    <a:cubicBezTo>
                      <a:pt x="1385570" y="6323330"/>
                      <a:pt x="1253490" y="6333490"/>
                      <a:pt x="1148080" y="6330950"/>
                    </a:cubicBezTo>
                    <a:cubicBezTo>
                      <a:pt x="1051560" y="6328410"/>
                      <a:pt x="952500" y="6303010"/>
                      <a:pt x="869950" y="6267450"/>
                    </a:cubicBezTo>
                    <a:cubicBezTo>
                      <a:pt x="793750" y="6234430"/>
                      <a:pt x="712470" y="6195060"/>
                      <a:pt x="666750" y="6130290"/>
                    </a:cubicBezTo>
                    <a:cubicBezTo>
                      <a:pt x="617220" y="6059170"/>
                      <a:pt x="598170" y="5938520"/>
                      <a:pt x="596900" y="5847080"/>
                    </a:cubicBezTo>
                    <a:cubicBezTo>
                      <a:pt x="595630" y="5761990"/>
                      <a:pt x="638810" y="5684520"/>
                      <a:pt x="650240" y="5600700"/>
                    </a:cubicBezTo>
                    <a:cubicBezTo>
                      <a:pt x="661670" y="5514340"/>
                      <a:pt x="699770" y="5398770"/>
                      <a:pt x="661670" y="5335270"/>
                    </a:cubicBezTo>
                    <a:cubicBezTo>
                      <a:pt x="622300" y="5270500"/>
                      <a:pt x="485140" y="5273040"/>
                      <a:pt x="412750" y="5220970"/>
                    </a:cubicBezTo>
                    <a:cubicBezTo>
                      <a:pt x="340360" y="5168900"/>
                      <a:pt x="265430" y="5100320"/>
                      <a:pt x="226060" y="5020310"/>
                    </a:cubicBezTo>
                    <a:cubicBezTo>
                      <a:pt x="185420" y="4936490"/>
                      <a:pt x="170180" y="4817110"/>
                      <a:pt x="177800" y="4725670"/>
                    </a:cubicBezTo>
                    <a:cubicBezTo>
                      <a:pt x="185420" y="4641850"/>
                      <a:pt x="208280" y="4545330"/>
                      <a:pt x="261620" y="4489450"/>
                    </a:cubicBezTo>
                    <a:cubicBezTo>
                      <a:pt x="316230" y="4432300"/>
                      <a:pt x="486410" y="4446270"/>
                      <a:pt x="506730" y="4389120"/>
                    </a:cubicBezTo>
                    <a:cubicBezTo>
                      <a:pt x="528320" y="4328160"/>
                      <a:pt x="415290" y="4212590"/>
                      <a:pt x="361950" y="4128770"/>
                    </a:cubicBezTo>
                    <a:cubicBezTo>
                      <a:pt x="308610" y="4044950"/>
                      <a:pt x="234950" y="3972560"/>
                      <a:pt x="184150" y="3887470"/>
                    </a:cubicBezTo>
                    <a:cubicBezTo>
                      <a:pt x="133350" y="3803650"/>
                      <a:pt x="87630" y="3709670"/>
                      <a:pt x="57150" y="3620770"/>
                    </a:cubicBezTo>
                    <a:cubicBezTo>
                      <a:pt x="29210" y="3538220"/>
                      <a:pt x="12700" y="3456940"/>
                      <a:pt x="6350" y="3373120"/>
                    </a:cubicBezTo>
                    <a:cubicBezTo>
                      <a:pt x="0" y="3289300"/>
                      <a:pt x="3810" y="3201670"/>
                      <a:pt x="22860" y="3116580"/>
                    </a:cubicBezTo>
                    <a:cubicBezTo>
                      <a:pt x="41910" y="3026410"/>
                      <a:pt x="72390" y="2948940"/>
                      <a:pt x="125730" y="2849880"/>
                    </a:cubicBezTo>
                    <a:cubicBezTo>
                      <a:pt x="203200" y="2705100"/>
                      <a:pt x="351790" y="2505710"/>
                      <a:pt x="480060" y="2353310"/>
                    </a:cubicBezTo>
                    <a:cubicBezTo>
                      <a:pt x="604520" y="2207260"/>
                      <a:pt x="777240" y="2068830"/>
                      <a:pt x="881380" y="1951990"/>
                    </a:cubicBezTo>
                    <a:cubicBezTo>
                      <a:pt x="955040" y="1868170"/>
                      <a:pt x="991870" y="1789430"/>
                      <a:pt x="1059180" y="1725930"/>
                    </a:cubicBezTo>
                    <a:cubicBezTo>
                      <a:pt x="1122680" y="1666240"/>
                      <a:pt x="1197610" y="1620520"/>
                      <a:pt x="1271270" y="1578610"/>
                    </a:cubicBezTo>
                    <a:cubicBezTo>
                      <a:pt x="1342390" y="1537970"/>
                      <a:pt x="1402080" y="1511300"/>
                      <a:pt x="1492250" y="1474470"/>
                    </a:cubicBezTo>
                    <a:cubicBezTo>
                      <a:pt x="1629410" y="1419860"/>
                      <a:pt x="1888490" y="1329690"/>
                      <a:pt x="2019300" y="1296670"/>
                    </a:cubicBezTo>
                    <a:cubicBezTo>
                      <a:pt x="2094230" y="1277620"/>
                      <a:pt x="2147570" y="1263650"/>
                      <a:pt x="2200910" y="1267460"/>
                    </a:cubicBezTo>
                    <a:cubicBezTo>
                      <a:pt x="2242820" y="1270000"/>
                      <a:pt x="2284730" y="1286510"/>
                      <a:pt x="2313940" y="1300480"/>
                    </a:cubicBezTo>
                    <a:cubicBezTo>
                      <a:pt x="2334260" y="1310640"/>
                      <a:pt x="2348230" y="1322070"/>
                      <a:pt x="2362200" y="1336040"/>
                    </a:cubicBezTo>
                    <a:cubicBezTo>
                      <a:pt x="2376170" y="1350010"/>
                      <a:pt x="2388870" y="1361440"/>
                      <a:pt x="2400300" y="1381760"/>
                    </a:cubicBezTo>
                    <a:cubicBezTo>
                      <a:pt x="2415540" y="1409700"/>
                      <a:pt x="2433320" y="1461770"/>
                      <a:pt x="2438400" y="1493520"/>
                    </a:cubicBezTo>
                    <a:cubicBezTo>
                      <a:pt x="2442210" y="1516380"/>
                      <a:pt x="2440940" y="1530350"/>
                      <a:pt x="2435860" y="1553210"/>
                    </a:cubicBezTo>
                    <a:cubicBezTo>
                      <a:pt x="2428240" y="1584960"/>
                      <a:pt x="2407920" y="1635760"/>
                      <a:pt x="2390140" y="1662430"/>
                    </a:cubicBezTo>
                    <a:cubicBezTo>
                      <a:pt x="2377440" y="1681480"/>
                      <a:pt x="2367280" y="1691640"/>
                      <a:pt x="2349500" y="1705610"/>
                    </a:cubicBezTo>
                    <a:cubicBezTo>
                      <a:pt x="2324100" y="1724660"/>
                      <a:pt x="2242820" y="1756410"/>
                      <a:pt x="2242820" y="1756410"/>
                    </a:cubicBezTo>
                  </a:path>
                </a:pathLst>
              </a:custGeom>
              <a:solidFill>
                <a:srgbClr val="C9C5C0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39" name="Freeform 39"/>
            <p:cNvSpPr/>
            <p:nvPr/>
          </p:nvSpPr>
          <p:spPr>
            <a:xfrm>
              <a:off x="18314484" y="786921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0" name="Group 40"/>
            <p:cNvGrpSpPr/>
            <p:nvPr/>
          </p:nvGrpSpPr>
          <p:grpSpPr>
            <a:xfrm>
              <a:off x="18876267" y="8069947"/>
              <a:ext cx="1264000" cy="1264000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19012888" y="8315804"/>
              <a:ext cx="923765" cy="631634"/>
            </a:xfrm>
            <a:custGeom>
              <a:avLst/>
              <a:gdLst/>
              <a:ahLst/>
              <a:cxnLst/>
              <a:rect l="l" t="t" r="r" b="b"/>
              <a:pathLst>
                <a:path w="923765" h="631634">
                  <a:moveTo>
                    <a:pt x="0" y="0"/>
                  </a:moveTo>
                  <a:lnTo>
                    <a:pt x="923765" y="0"/>
                  </a:lnTo>
                  <a:lnTo>
                    <a:pt x="923765" y="631634"/>
                  </a:lnTo>
                  <a:lnTo>
                    <a:pt x="0" y="631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20731907" y="7202130"/>
              <a:ext cx="1151255" cy="254070"/>
            </a:xfrm>
            <a:custGeom>
              <a:avLst/>
              <a:gdLst/>
              <a:ahLst/>
              <a:cxnLst/>
              <a:rect l="l" t="t" r="r" b="b"/>
              <a:pathLst>
                <a:path w="1151255" h="254070">
                  <a:moveTo>
                    <a:pt x="0" y="0"/>
                  </a:moveTo>
                  <a:lnTo>
                    <a:pt x="1151256" y="0"/>
                  </a:lnTo>
                  <a:lnTo>
                    <a:pt x="1151256" y="254070"/>
                  </a:lnTo>
                  <a:lnTo>
                    <a:pt x="0" y="254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3667595" y="405786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6" name="Group 46"/>
            <p:cNvGrpSpPr/>
            <p:nvPr/>
          </p:nvGrpSpPr>
          <p:grpSpPr>
            <a:xfrm>
              <a:off x="14229378" y="4258594"/>
              <a:ext cx="1264000" cy="1264000"/>
              <a:chOff x="0" y="0"/>
              <a:chExt cx="812800" cy="81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14298226" y="4780401"/>
              <a:ext cx="1126305" cy="220385"/>
            </a:xfrm>
            <a:custGeom>
              <a:avLst/>
              <a:gdLst/>
              <a:ahLst/>
              <a:cxnLst/>
              <a:rect l="l" t="t" r="r" b="b"/>
              <a:pathLst>
                <a:path w="1126305" h="220385">
                  <a:moveTo>
                    <a:pt x="0" y="0"/>
                  </a:moveTo>
                  <a:lnTo>
                    <a:pt x="1126305" y="0"/>
                  </a:lnTo>
                  <a:lnTo>
                    <a:pt x="1126305" y="220385"/>
                  </a:lnTo>
                  <a:lnTo>
                    <a:pt x="0" y="220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71088" b="-111054"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>
              <a:off x="22567157" y="610108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1" name="Group 51"/>
            <p:cNvGrpSpPr/>
            <p:nvPr/>
          </p:nvGrpSpPr>
          <p:grpSpPr>
            <a:xfrm>
              <a:off x="23128940" y="6301815"/>
              <a:ext cx="1264000" cy="1264000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23177069" y="6766197"/>
              <a:ext cx="1157952" cy="284575"/>
            </a:xfrm>
            <a:custGeom>
              <a:avLst/>
              <a:gdLst/>
              <a:ahLst/>
              <a:cxnLst/>
              <a:rect l="l" t="t" r="r" b="b"/>
              <a:pathLst>
                <a:path w="1157952" h="284575">
                  <a:moveTo>
                    <a:pt x="0" y="0"/>
                  </a:moveTo>
                  <a:lnTo>
                    <a:pt x="1157952" y="0"/>
                  </a:lnTo>
                  <a:lnTo>
                    <a:pt x="1157952" y="284575"/>
                  </a:lnTo>
                  <a:lnTo>
                    <a:pt x="0" y="284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122" t="-36971" r="-7313" b="-36354"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>
              <a:off x="24258102" y="868885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6" name="Group 56"/>
            <p:cNvGrpSpPr/>
            <p:nvPr/>
          </p:nvGrpSpPr>
          <p:grpSpPr>
            <a:xfrm>
              <a:off x="24819886" y="8889587"/>
              <a:ext cx="1264000" cy="1264000"/>
              <a:chOff x="0" y="0"/>
              <a:chExt cx="812800" cy="8128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9" name="Freeform 59"/>
            <p:cNvSpPr/>
            <p:nvPr/>
          </p:nvSpPr>
          <p:spPr>
            <a:xfrm>
              <a:off x="25023321" y="9091855"/>
              <a:ext cx="838390" cy="825083"/>
            </a:xfrm>
            <a:custGeom>
              <a:avLst/>
              <a:gdLst/>
              <a:ahLst/>
              <a:cxnLst/>
              <a:rect l="l" t="t" r="r" b="b"/>
              <a:pathLst>
                <a:path w="838390" h="825083">
                  <a:moveTo>
                    <a:pt x="0" y="0"/>
                  </a:moveTo>
                  <a:lnTo>
                    <a:pt x="838390" y="0"/>
                  </a:lnTo>
                  <a:lnTo>
                    <a:pt x="838390" y="825083"/>
                  </a:lnTo>
                  <a:lnTo>
                    <a:pt x="0" y="825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141" t="-6015" r="-7562" b="-10538"/>
              </a:stretch>
            </a:blipFill>
          </p:spPr>
        </p:sp>
        <p:grpSp>
          <p:nvGrpSpPr>
            <p:cNvPr id="60" name="Group 60"/>
            <p:cNvGrpSpPr/>
            <p:nvPr/>
          </p:nvGrpSpPr>
          <p:grpSpPr>
            <a:xfrm>
              <a:off x="22921556" y="14640578"/>
              <a:ext cx="1299410" cy="1299410"/>
              <a:chOff x="0" y="0"/>
              <a:chExt cx="812800" cy="8128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8674" tIns="38674" rIns="38674" bIns="38674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3" name="Freeform 63"/>
            <p:cNvSpPr/>
            <p:nvPr/>
          </p:nvSpPr>
          <p:spPr>
            <a:xfrm>
              <a:off x="22343178" y="1450979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4" name="Group 64"/>
            <p:cNvGrpSpPr/>
            <p:nvPr/>
          </p:nvGrpSpPr>
          <p:grpSpPr>
            <a:xfrm>
              <a:off x="22904962" y="14710528"/>
              <a:ext cx="1264000" cy="1264000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7" name="Freeform 67"/>
            <p:cNvSpPr/>
            <p:nvPr/>
          </p:nvSpPr>
          <p:spPr>
            <a:xfrm>
              <a:off x="23018557" y="15034723"/>
              <a:ext cx="1048524" cy="488917"/>
            </a:xfrm>
            <a:custGeom>
              <a:avLst/>
              <a:gdLst/>
              <a:ahLst/>
              <a:cxnLst/>
              <a:rect l="l" t="t" r="r" b="b"/>
              <a:pathLst>
                <a:path w="1048524" h="488917">
                  <a:moveTo>
                    <a:pt x="0" y="0"/>
                  </a:moveTo>
                  <a:lnTo>
                    <a:pt x="1048524" y="0"/>
                  </a:lnTo>
                  <a:lnTo>
                    <a:pt x="1048524" y="488917"/>
                  </a:lnTo>
                  <a:lnTo>
                    <a:pt x="0" y="488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6171" r="-25643"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>
              <a:off x="16910455" y="775873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9" name="Group 69"/>
            <p:cNvGrpSpPr/>
            <p:nvPr/>
          </p:nvGrpSpPr>
          <p:grpSpPr>
            <a:xfrm>
              <a:off x="17472238" y="7959469"/>
              <a:ext cx="1264000" cy="1264000"/>
              <a:chOff x="0" y="0"/>
              <a:chExt cx="812800" cy="8128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72" name="Freeform 72"/>
            <p:cNvSpPr/>
            <p:nvPr/>
          </p:nvSpPr>
          <p:spPr>
            <a:xfrm>
              <a:off x="17623219" y="8100970"/>
              <a:ext cx="942312" cy="942312"/>
            </a:xfrm>
            <a:custGeom>
              <a:avLst/>
              <a:gdLst/>
              <a:ahLst/>
              <a:cxnLst/>
              <a:rect l="l" t="t" r="r" b="b"/>
              <a:pathLst>
                <a:path w="942312" h="942312">
                  <a:moveTo>
                    <a:pt x="0" y="0"/>
                  </a:moveTo>
                  <a:lnTo>
                    <a:pt x="942312" y="0"/>
                  </a:lnTo>
                  <a:lnTo>
                    <a:pt x="942312" y="942312"/>
                  </a:lnTo>
                  <a:lnTo>
                    <a:pt x="0" y="942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73" name="Freeform 73"/>
            <p:cNvSpPr/>
            <p:nvPr/>
          </p:nvSpPr>
          <p:spPr>
            <a:xfrm>
              <a:off x="17293716" y="863974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74" name="Group 74"/>
            <p:cNvGrpSpPr/>
            <p:nvPr/>
          </p:nvGrpSpPr>
          <p:grpSpPr>
            <a:xfrm>
              <a:off x="17855500" y="8840480"/>
              <a:ext cx="1264000" cy="1264000"/>
              <a:chOff x="0" y="0"/>
              <a:chExt cx="812800" cy="8128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77" name="Freeform 77"/>
            <p:cNvSpPr/>
            <p:nvPr/>
          </p:nvSpPr>
          <p:spPr>
            <a:xfrm>
              <a:off x="17907720" y="9258953"/>
              <a:ext cx="1162911" cy="400692"/>
            </a:xfrm>
            <a:custGeom>
              <a:avLst/>
              <a:gdLst/>
              <a:ahLst/>
              <a:cxnLst/>
              <a:rect l="l" t="t" r="r" b="b"/>
              <a:pathLst>
                <a:path w="1162911" h="400692">
                  <a:moveTo>
                    <a:pt x="0" y="0"/>
                  </a:moveTo>
                  <a:lnTo>
                    <a:pt x="1162911" y="0"/>
                  </a:lnTo>
                  <a:lnTo>
                    <a:pt x="1162911" y="400692"/>
                  </a:lnTo>
                  <a:lnTo>
                    <a:pt x="0" y="400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7188" t="-13126" r="-9914"/>
              </a:stretch>
            </a:blipFill>
          </p:spPr>
        </p:sp>
        <p:sp>
          <p:nvSpPr>
            <p:cNvPr id="78" name="Freeform 78"/>
            <p:cNvSpPr/>
            <p:nvPr/>
          </p:nvSpPr>
          <p:spPr>
            <a:xfrm>
              <a:off x="13703392" y="870930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79" name="Group 79"/>
            <p:cNvGrpSpPr/>
            <p:nvPr/>
          </p:nvGrpSpPr>
          <p:grpSpPr>
            <a:xfrm>
              <a:off x="14265175" y="8910041"/>
              <a:ext cx="1264000" cy="1264000"/>
              <a:chOff x="0" y="0"/>
              <a:chExt cx="812800" cy="8128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82" name="Freeform 82"/>
            <p:cNvSpPr/>
            <p:nvPr/>
          </p:nvSpPr>
          <p:spPr>
            <a:xfrm>
              <a:off x="14482809" y="9097297"/>
              <a:ext cx="764307" cy="790997"/>
            </a:xfrm>
            <a:custGeom>
              <a:avLst/>
              <a:gdLst/>
              <a:ahLst/>
              <a:cxnLst/>
              <a:rect l="l" t="t" r="r" b="b"/>
              <a:pathLst>
                <a:path w="764307" h="790997">
                  <a:moveTo>
                    <a:pt x="0" y="0"/>
                  </a:moveTo>
                  <a:lnTo>
                    <a:pt x="764307" y="0"/>
                  </a:lnTo>
                  <a:lnTo>
                    <a:pt x="764307" y="790997"/>
                  </a:lnTo>
                  <a:lnTo>
                    <a:pt x="0" y="790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746" r="-1746"/>
              </a:stretch>
            </a:blipFill>
          </p:spPr>
        </p:sp>
        <p:sp>
          <p:nvSpPr>
            <p:cNvPr id="83" name="Freeform 83"/>
            <p:cNvSpPr/>
            <p:nvPr/>
          </p:nvSpPr>
          <p:spPr>
            <a:xfrm>
              <a:off x="14823398" y="7882154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84" name="Group 84"/>
            <p:cNvGrpSpPr/>
            <p:nvPr/>
          </p:nvGrpSpPr>
          <p:grpSpPr>
            <a:xfrm>
              <a:off x="15385182" y="8082886"/>
              <a:ext cx="1264000" cy="1264000"/>
              <a:chOff x="0" y="0"/>
              <a:chExt cx="812800" cy="812800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87" name="Freeform 87"/>
            <p:cNvSpPr/>
            <p:nvPr/>
          </p:nvSpPr>
          <p:spPr>
            <a:xfrm>
              <a:off x="15447676" y="8446622"/>
              <a:ext cx="1082364" cy="386251"/>
            </a:xfrm>
            <a:custGeom>
              <a:avLst/>
              <a:gdLst/>
              <a:ahLst/>
              <a:cxnLst/>
              <a:rect l="l" t="t" r="r" b="b"/>
              <a:pathLst>
                <a:path w="1082364" h="386251">
                  <a:moveTo>
                    <a:pt x="0" y="0"/>
                  </a:moveTo>
                  <a:lnTo>
                    <a:pt x="1082364" y="0"/>
                  </a:lnTo>
                  <a:lnTo>
                    <a:pt x="1082364" y="386252"/>
                  </a:lnTo>
                  <a:lnTo>
                    <a:pt x="0" y="386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8441" t="-40701" r="-42869" b="-48008"/>
              </a:stretch>
            </a:blipFill>
          </p:spPr>
        </p:sp>
        <p:sp>
          <p:nvSpPr>
            <p:cNvPr id="88" name="Freeform 88"/>
            <p:cNvSpPr/>
            <p:nvPr/>
          </p:nvSpPr>
          <p:spPr>
            <a:xfrm>
              <a:off x="15916643" y="848360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89" name="Group 89"/>
            <p:cNvGrpSpPr/>
            <p:nvPr/>
          </p:nvGrpSpPr>
          <p:grpSpPr>
            <a:xfrm>
              <a:off x="16478427" y="8684335"/>
              <a:ext cx="1264000" cy="1264000"/>
              <a:chOff x="0" y="0"/>
              <a:chExt cx="812800" cy="81280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92" name="Freeform 92"/>
            <p:cNvSpPr/>
            <p:nvPr/>
          </p:nvSpPr>
          <p:spPr>
            <a:xfrm>
              <a:off x="16527633" y="9129694"/>
              <a:ext cx="1171859" cy="313054"/>
            </a:xfrm>
            <a:custGeom>
              <a:avLst/>
              <a:gdLst/>
              <a:ahLst/>
              <a:cxnLst/>
              <a:rect l="l" t="t" r="r" b="b"/>
              <a:pathLst>
                <a:path w="1171859" h="313054">
                  <a:moveTo>
                    <a:pt x="0" y="0"/>
                  </a:moveTo>
                  <a:lnTo>
                    <a:pt x="1171858" y="0"/>
                  </a:lnTo>
                  <a:lnTo>
                    <a:pt x="1171858" y="313054"/>
                  </a:lnTo>
                  <a:lnTo>
                    <a:pt x="0" y="313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93" name="Freeform 93"/>
            <p:cNvSpPr/>
            <p:nvPr/>
          </p:nvSpPr>
          <p:spPr>
            <a:xfrm>
              <a:off x="14823398" y="891003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94" name="Group 94"/>
            <p:cNvGrpSpPr/>
            <p:nvPr/>
          </p:nvGrpSpPr>
          <p:grpSpPr>
            <a:xfrm>
              <a:off x="15385182" y="9110770"/>
              <a:ext cx="1264000" cy="1264000"/>
              <a:chOff x="0" y="0"/>
              <a:chExt cx="812800" cy="812800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6" name="TextBox 9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97" name="Freeform 97"/>
            <p:cNvSpPr/>
            <p:nvPr/>
          </p:nvSpPr>
          <p:spPr>
            <a:xfrm>
              <a:off x="15417106" y="9594102"/>
              <a:ext cx="1237014" cy="282039"/>
            </a:xfrm>
            <a:custGeom>
              <a:avLst/>
              <a:gdLst/>
              <a:ahLst/>
              <a:cxnLst/>
              <a:rect l="l" t="t" r="r" b="b"/>
              <a:pathLst>
                <a:path w="1237014" h="282039">
                  <a:moveTo>
                    <a:pt x="0" y="0"/>
                  </a:moveTo>
                  <a:lnTo>
                    <a:pt x="1237014" y="0"/>
                  </a:lnTo>
                  <a:lnTo>
                    <a:pt x="1237014" y="282039"/>
                  </a:lnTo>
                  <a:lnTo>
                    <a:pt x="0" y="282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98" name="Freeform 98"/>
            <p:cNvSpPr/>
            <p:nvPr/>
          </p:nvSpPr>
          <p:spPr>
            <a:xfrm>
              <a:off x="15198663" y="978533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99" name="Group 99"/>
            <p:cNvGrpSpPr/>
            <p:nvPr/>
          </p:nvGrpSpPr>
          <p:grpSpPr>
            <a:xfrm>
              <a:off x="15760447" y="9986061"/>
              <a:ext cx="1264000" cy="1264000"/>
              <a:chOff x="0" y="0"/>
              <a:chExt cx="812800" cy="81280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1" name="TextBox 10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02" name="Freeform 102"/>
            <p:cNvSpPr/>
            <p:nvPr/>
          </p:nvSpPr>
          <p:spPr>
            <a:xfrm>
              <a:off x="15979816" y="10195477"/>
              <a:ext cx="840671" cy="840671"/>
            </a:xfrm>
            <a:custGeom>
              <a:avLst/>
              <a:gdLst/>
              <a:ahLst/>
              <a:cxnLst/>
              <a:rect l="l" t="t" r="r" b="b"/>
              <a:pathLst>
                <a:path w="840671" h="840671">
                  <a:moveTo>
                    <a:pt x="0" y="0"/>
                  </a:moveTo>
                  <a:lnTo>
                    <a:pt x="840672" y="0"/>
                  </a:lnTo>
                  <a:lnTo>
                    <a:pt x="840672" y="840671"/>
                  </a:lnTo>
                  <a:lnTo>
                    <a:pt x="0" y="840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  <p:sp>
          <p:nvSpPr>
            <p:cNvPr id="103" name="Freeform 103"/>
            <p:cNvSpPr/>
            <p:nvPr/>
          </p:nvSpPr>
          <p:spPr>
            <a:xfrm>
              <a:off x="16426746" y="964531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04" name="Group 104"/>
            <p:cNvGrpSpPr/>
            <p:nvPr/>
          </p:nvGrpSpPr>
          <p:grpSpPr>
            <a:xfrm>
              <a:off x="16988529" y="9846044"/>
              <a:ext cx="1264000" cy="1264000"/>
              <a:chOff x="0" y="0"/>
              <a:chExt cx="812800" cy="81280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6" name="TextBox 10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07" name="Freeform 107"/>
            <p:cNvSpPr/>
            <p:nvPr/>
          </p:nvSpPr>
          <p:spPr>
            <a:xfrm>
              <a:off x="17254285" y="10083574"/>
              <a:ext cx="754486" cy="789820"/>
            </a:xfrm>
            <a:custGeom>
              <a:avLst/>
              <a:gdLst/>
              <a:ahLst/>
              <a:cxnLst/>
              <a:rect l="l" t="t" r="r" b="b"/>
              <a:pathLst>
                <a:path w="754486" h="789820">
                  <a:moveTo>
                    <a:pt x="0" y="0"/>
                  </a:moveTo>
                  <a:lnTo>
                    <a:pt x="754486" y="0"/>
                  </a:lnTo>
                  <a:lnTo>
                    <a:pt x="754486" y="789820"/>
                  </a:lnTo>
                  <a:lnTo>
                    <a:pt x="0" y="789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108" name="Freeform 108"/>
            <p:cNvSpPr/>
            <p:nvPr/>
          </p:nvSpPr>
          <p:spPr>
            <a:xfrm>
              <a:off x="16934943" y="1102765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09" name="Group 109"/>
            <p:cNvGrpSpPr/>
            <p:nvPr/>
          </p:nvGrpSpPr>
          <p:grpSpPr>
            <a:xfrm>
              <a:off x="17496727" y="11228391"/>
              <a:ext cx="1264000" cy="1264000"/>
              <a:chOff x="0" y="0"/>
              <a:chExt cx="812800" cy="812800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1" name="TextBox 1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12" name="Freeform 112"/>
            <p:cNvSpPr/>
            <p:nvPr/>
          </p:nvSpPr>
          <p:spPr>
            <a:xfrm>
              <a:off x="17634089" y="11489902"/>
              <a:ext cx="993450" cy="714375"/>
            </a:xfrm>
            <a:custGeom>
              <a:avLst/>
              <a:gdLst/>
              <a:ahLst/>
              <a:cxnLst/>
              <a:rect l="l" t="t" r="r" b="b"/>
              <a:pathLst>
                <a:path w="993450" h="714375">
                  <a:moveTo>
                    <a:pt x="0" y="0"/>
                  </a:moveTo>
                  <a:lnTo>
                    <a:pt x="993450" y="0"/>
                  </a:lnTo>
                  <a:lnTo>
                    <a:pt x="993450" y="714376"/>
                  </a:lnTo>
                  <a:lnTo>
                    <a:pt x="0" y="714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81142" t="-12823" r="-84482" b="-10131"/>
              </a:stretch>
            </a:blipFill>
          </p:spPr>
        </p:sp>
        <p:sp>
          <p:nvSpPr>
            <p:cNvPr id="113" name="Freeform 113"/>
            <p:cNvSpPr/>
            <p:nvPr/>
          </p:nvSpPr>
          <p:spPr>
            <a:xfrm>
              <a:off x="7251162" y="1388251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14" name="Group 114"/>
            <p:cNvGrpSpPr/>
            <p:nvPr/>
          </p:nvGrpSpPr>
          <p:grpSpPr>
            <a:xfrm>
              <a:off x="7812946" y="14083251"/>
              <a:ext cx="1264000" cy="1264000"/>
              <a:chOff x="0" y="0"/>
              <a:chExt cx="812800" cy="812800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6" name="TextBox 1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17" name="Freeform 117"/>
            <p:cNvSpPr/>
            <p:nvPr/>
          </p:nvSpPr>
          <p:spPr>
            <a:xfrm>
              <a:off x="8115866" y="14335085"/>
              <a:ext cx="726757" cy="699638"/>
            </a:xfrm>
            <a:custGeom>
              <a:avLst/>
              <a:gdLst/>
              <a:ahLst/>
              <a:cxnLst/>
              <a:rect l="l" t="t" r="r" b="b"/>
              <a:pathLst>
                <a:path w="726757" h="699638">
                  <a:moveTo>
                    <a:pt x="0" y="0"/>
                  </a:moveTo>
                  <a:lnTo>
                    <a:pt x="726757" y="0"/>
                  </a:lnTo>
                  <a:lnTo>
                    <a:pt x="726757" y="699638"/>
                  </a:lnTo>
                  <a:lnTo>
                    <a:pt x="0" y="699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4283" t="-16321" r="-9522" b="-22670"/>
              </a:stretch>
            </a:blipFill>
          </p:spPr>
        </p:sp>
        <p:sp>
          <p:nvSpPr>
            <p:cNvPr id="118" name="Freeform 118"/>
            <p:cNvSpPr/>
            <p:nvPr/>
          </p:nvSpPr>
          <p:spPr>
            <a:xfrm>
              <a:off x="24633629" y="1285861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19" name="Group 119"/>
            <p:cNvGrpSpPr/>
            <p:nvPr/>
          </p:nvGrpSpPr>
          <p:grpSpPr>
            <a:xfrm>
              <a:off x="25195413" y="13059349"/>
              <a:ext cx="1264000" cy="1264000"/>
              <a:chOff x="0" y="0"/>
              <a:chExt cx="812800" cy="812800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1" name="TextBox 1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22" name="Freeform 122"/>
            <p:cNvSpPr/>
            <p:nvPr/>
          </p:nvSpPr>
          <p:spPr>
            <a:xfrm>
              <a:off x="25408957" y="13329558"/>
              <a:ext cx="757141" cy="757141"/>
            </a:xfrm>
            <a:custGeom>
              <a:avLst/>
              <a:gdLst/>
              <a:ahLst/>
              <a:cxnLst/>
              <a:rect l="l" t="t" r="r" b="b"/>
              <a:pathLst>
                <a:path w="757141" h="757141">
                  <a:moveTo>
                    <a:pt x="0" y="0"/>
                  </a:moveTo>
                  <a:lnTo>
                    <a:pt x="757141" y="0"/>
                  </a:lnTo>
                  <a:lnTo>
                    <a:pt x="757141" y="757142"/>
                  </a:lnTo>
                  <a:lnTo>
                    <a:pt x="0" y="757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123" name="Freeform 123"/>
            <p:cNvSpPr/>
            <p:nvPr/>
          </p:nvSpPr>
          <p:spPr>
            <a:xfrm>
              <a:off x="7816143" y="1075236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24" name="Group 124"/>
            <p:cNvGrpSpPr/>
            <p:nvPr/>
          </p:nvGrpSpPr>
          <p:grpSpPr>
            <a:xfrm>
              <a:off x="8377926" y="10953099"/>
              <a:ext cx="1264000" cy="1264000"/>
              <a:chOff x="0" y="0"/>
              <a:chExt cx="812800" cy="812800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6" name="TextBox 12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27" name="Freeform 127"/>
            <p:cNvSpPr/>
            <p:nvPr/>
          </p:nvSpPr>
          <p:spPr>
            <a:xfrm>
              <a:off x="8430184" y="10961496"/>
              <a:ext cx="1228082" cy="1228082"/>
            </a:xfrm>
            <a:custGeom>
              <a:avLst/>
              <a:gdLst/>
              <a:ahLst/>
              <a:cxnLst/>
              <a:rect l="l" t="t" r="r" b="b"/>
              <a:pathLst>
                <a:path w="1228082" h="1228082">
                  <a:moveTo>
                    <a:pt x="0" y="0"/>
                  </a:moveTo>
                  <a:lnTo>
                    <a:pt x="1228082" y="0"/>
                  </a:lnTo>
                  <a:lnTo>
                    <a:pt x="1228082" y="1228082"/>
                  </a:lnTo>
                  <a:lnTo>
                    <a:pt x="0" y="12280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  <p:sp>
          <p:nvSpPr>
            <p:cNvPr id="128" name="Freeform 128"/>
            <p:cNvSpPr/>
            <p:nvPr/>
          </p:nvSpPr>
          <p:spPr>
            <a:xfrm>
              <a:off x="11487505" y="2426878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29" name="Group 129"/>
            <p:cNvGrpSpPr/>
            <p:nvPr/>
          </p:nvGrpSpPr>
          <p:grpSpPr>
            <a:xfrm>
              <a:off x="12049288" y="24469515"/>
              <a:ext cx="1264000" cy="1264000"/>
              <a:chOff x="0" y="0"/>
              <a:chExt cx="812800" cy="812800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1" name="TextBox 13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32" name="Freeform 132"/>
            <p:cNvSpPr/>
            <p:nvPr/>
          </p:nvSpPr>
          <p:spPr>
            <a:xfrm>
              <a:off x="12161158" y="24863816"/>
              <a:ext cx="1048284" cy="500126"/>
            </a:xfrm>
            <a:custGeom>
              <a:avLst/>
              <a:gdLst/>
              <a:ahLst/>
              <a:cxnLst/>
              <a:rect l="l" t="t" r="r" b="b"/>
              <a:pathLst>
                <a:path w="1048284" h="500126">
                  <a:moveTo>
                    <a:pt x="0" y="0"/>
                  </a:moveTo>
                  <a:lnTo>
                    <a:pt x="1048284" y="0"/>
                  </a:lnTo>
                  <a:lnTo>
                    <a:pt x="1048284" y="500126"/>
                  </a:lnTo>
                  <a:lnTo>
                    <a:pt x="0" y="500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t="-8192" r="-29090" b="-17766"/>
              </a:stretch>
            </a:blipFill>
          </p:spPr>
        </p:sp>
        <p:sp>
          <p:nvSpPr>
            <p:cNvPr id="133" name="Freeform 133"/>
            <p:cNvSpPr/>
            <p:nvPr/>
          </p:nvSpPr>
          <p:spPr>
            <a:xfrm>
              <a:off x="12790952" y="2406291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34" name="Group 134"/>
            <p:cNvGrpSpPr/>
            <p:nvPr/>
          </p:nvGrpSpPr>
          <p:grpSpPr>
            <a:xfrm>
              <a:off x="13352735" y="24263645"/>
              <a:ext cx="1264000" cy="1264000"/>
              <a:chOff x="0" y="0"/>
              <a:chExt cx="812800" cy="812800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6" name="TextBox 13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37" name="Freeform 137"/>
            <p:cNvSpPr/>
            <p:nvPr/>
          </p:nvSpPr>
          <p:spPr>
            <a:xfrm>
              <a:off x="13590702" y="24377421"/>
              <a:ext cx="852524" cy="852524"/>
            </a:xfrm>
            <a:custGeom>
              <a:avLst/>
              <a:gdLst/>
              <a:ahLst/>
              <a:cxnLst/>
              <a:rect l="l" t="t" r="r" b="b"/>
              <a:pathLst>
                <a:path w="852524" h="852524">
                  <a:moveTo>
                    <a:pt x="0" y="0"/>
                  </a:moveTo>
                  <a:lnTo>
                    <a:pt x="852525" y="0"/>
                  </a:lnTo>
                  <a:lnTo>
                    <a:pt x="852525" y="852525"/>
                  </a:lnTo>
                  <a:lnTo>
                    <a:pt x="0" y="852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138" name="Freeform 138"/>
            <p:cNvSpPr/>
            <p:nvPr/>
          </p:nvSpPr>
          <p:spPr>
            <a:xfrm>
              <a:off x="11319075" y="2552828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39" name="Group 139"/>
            <p:cNvGrpSpPr/>
            <p:nvPr/>
          </p:nvGrpSpPr>
          <p:grpSpPr>
            <a:xfrm>
              <a:off x="11880859" y="25729012"/>
              <a:ext cx="1264000" cy="1264000"/>
              <a:chOff x="0" y="0"/>
              <a:chExt cx="812800" cy="81280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1" name="TextBox 14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42" name="Freeform 142"/>
            <p:cNvSpPr/>
            <p:nvPr/>
          </p:nvSpPr>
          <p:spPr>
            <a:xfrm>
              <a:off x="11996872" y="26152514"/>
              <a:ext cx="1100570" cy="362015"/>
            </a:xfrm>
            <a:custGeom>
              <a:avLst/>
              <a:gdLst/>
              <a:ahLst/>
              <a:cxnLst/>
              <a:rect l="l" t="t" r="r" b="b"/>
              <a:pathLst>
                <a:path w="1100570" h="362015">
                  <a:moveTo>
                    <a:pt x="0" y="0"/>
                  </a:moveTo>
                  <a:lnTo>
                    <a:pt x="1100571" y="0"/>
                  </a:lnTo>
                  <a:lnTo>
                    <a:pt x="1100571" y="362015"/>
                  </a:lnTo>
                  <a:lnTo>
                    <a:pt x="0" y="362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3210" t="-107745" r="-2512" b="-113665"/>
              </a:stretch>
            </a:blipFill>
          </p:spPr>
        </p:sp>
        <p:sp>
          <p:nvSpPr>
            <p:cNvPr id="143" name="Freeform 143"/>
            <p:cNvSpPr/>
            <p:nvPr/>
          </p:nvSpPr>
          <p:spPr>
            <a:xfrm>
              <a:off x="12506706" y="2531538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44" name="Group 144"/>
            <p:cNvGrpSpPr/>
            <p:nvPr/>
          </p:nvGrpSpPr>
          <p:grpSpPr>
            <a:xfrm>
              <a:off x="13071392" y="25547788"/>
              <a:ext cx="1264000" cy="1264000"/>
              <a:chOff x="0" y="0"/>
              <a:chExt cx="812800" cy="812800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TextBox 1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47" name="Freeform 147"/>
            <p:cNvSpPr/>
            <p:nvPr/>
          </p:nvSpPr>
          <p:spPr>
            <a:xfrm>
              <a:off x="13273015" y="25801647"/>
              <a:ext cx="905977" cy="808908"/>
            </a:xfrm>
            <a:custGeom>
              <a:avLst/>
              <a:gdLst/>
              <a:ahLst/>
              <a:cxnLst/>
              <a:rect l="l" t="t" r="r" b="b"/>
              <a:pathLst>
                <a:path w="905977" h="808908">
                  <a:moveTo>
                    <a:pt x="0" y="0"/>
                  </a:moveTo>
                  <a:lnTo>
                    <a:pt x="905976" y="0"/>
                  </a:lnTo>
                  <a:lnTo>
                    <a:pt x="905976" y="808907"/>
                  </a:lnTo>
                  <a:lnTo>
                    <a:pt x="0" y="808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2525" t="-15956" r="-11794" b="-23281"/>
              </a:stretch>
            </a:blipFill>
          </p:spPr>
        </p:sp>
        <p:sp>
          <p:nvSpPr>
            <p:cNvPr id="148" name="Freeform 148"/>
            <p:cNvSpPr/>
            <p:nvPr/>
          </p:nvSpPr>
          <p:spPr>
            <a:xfrm>
              <a:off x="17224851" y="2414483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49" name="Group 149"/>
            <p:cNvGrpSpPr/>
            <p:nvPr/>
          </p:nvGrpSpPr>
          <p:grpSpPr>
            <a:xfrm>
              <a:off x="17786634" y="24345564"/>
              <a:ext cx="1264000" cy="1264000"/>
              <a:chOff x="0" y="0"/>
              <a:chExt cx="812800" cy="81280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1" name="TextBox 15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52" name="Freeform 152"/>
            <p:cNvSpPr/>
            <p:nvPr/>
          </p:nvSpPr>
          <p:spPr>
            <a:xfrm>
              <a:off x="17838213" y="24745048"/>
              <a:ext cx="1125929" cy="386033"/>
            </a:xfrm>
            <a:custGeom>
              <a:avLst/>
              <a:gdLst/>
              <a:ahLst/>
              <a:cxnLst/>
              <a:rect l="l" t="t" r="r" b="b"/>
              <a:pathLst>
                <a:path w="1125929" h="386033">
                  <a:moveTo>
                    <a:pt x="0" y="0"/>
                  </a:moveTo>
                  <a:lnTo>
                    <a:pt x="1125929" y="0"/>
                  </a:lnTo>
                  <a:lnTo>
                    <a:pt x="1125929" y="386033"/>
                  </a:lnTo>
                  <a:lnTo>
                    <a:pt x="0" y="386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</p:spPr>
        </p:sp>
        <p:sp>
          <p:nvSpPr>
            <p:cNvPr id="153" name="Freeform 153"/>
            <p:cNvSpPr/>
            <p:nvPr/>
          </p:nvSpPr>
          <p:spPr>
            <a:xfrm>
              <a:off x="17654828" y="2505434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54" name="Group 154"/>
            <p:cNvGrpSpPr/>
            <p:nvPr/>
          </p:nvGrpSpPr>
          <p:grpSpPr>
            <a:xfrm>
              <a:off x="18216611" y="25255077"/>
              <a:ext cx="1264000" cy="1264000"/>
              <a:chOff x="0" y="0"/>
              <a:chExt cx="812800" cy="812800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6" name="TextBox 15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57" name="Freeform 157"/>
            <p:cNvSpPr/>
            <p:nvPr/>
          </p:nvSpPr>
          <p:spPr>
            <a:xfrm>
              <a:off x="18421449" y="25811470"/>
              <a:ext cx="820057" cy="393311"/>
            </a:xfrm>
            <a:custGeom>
              <a:avLst/>
              <a:gdLst/>
              <a:ahLst/>
              <a:cxnLst/>
              <a:rect l="l" t="t" r="r" b="b"/>
              <a:pathLst>
                <a:path w="820057" h="393311">
                  <a:moveTo>
                    <a:pt x="0" y="0"/>
                  </a:moveTo>
                  <a:lnTo>
                    <a:pt x="820057" y="0"/>
                  </a:lnTo>
                  <a:lnTo>
                    <a:pt x="820057" y="393311"/>
                  </a:lnTo>
                  <a:lnTo>
                    <a:pt x="0" y="393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l="-112487"/>
              </a:stretch>
            </a:blipFill>
          </p:spPr>
        </p:sp>
        <p:sp>
          <p:nvSpPr>
            <p:cNvPr id="158" name="Freeform 158"/>
            <p:cNvSpPr/>
            <p:nvPr/>
          </p:nvSpPr>
          <p:spPr>
            <a:xfrm>
              <a:off x="18357363" y="25507550"/>
              <a:ext cx="948229" cy="408904"/>
            </a:xfrm>
            <a:custGeom>
              <a:avLst/>
              <a:gdLst/>
              <a:ahLst/>
              <a:cxnLst/>
              <a:rect l="l" t="t" r="r" b="b"/>
              <a:pathLst>
                <a:path w="948229" h="408904">
                  <a:moveTo>
                    <a:pt x="0" y="0"/>
                  </a:moveTo>
                  <a:lnTo>
                    <a:pt x="948229" y="0"/>
                  </a:lnTo>
                  <a:lnTo>
                    <a:pt x="948229" y="408903"/>
                  </a:lnTo>
                  <a:lnTo>
                    <a:pt x="0" y="408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r="-91050"/>
              </a:stretch>
            </a:blipFill>
          </p:spPr>
        </p:sp>
        <p:sp>
          <p:nvSpPr>
            <p:cNvPr id="159" name="Freeform 159"/>
            <p:cNvSpPr/>
            <p:nvPr/>
          </p:nvSpPr>
          <p:spPr>
            <a:xfrm>
              <a:off x="20901182" y="24977564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60" name="Group 160"/>
            <p:cNvGrpSpPr/>
            <p:nvPr/>
          </p:nvGrpSpPr>
          <p:grpSpPr>
            <a:xfrm>
              <a:off x="21462966" y="25178296"/>
              <a:ext cx="1264000" cy="1264000"/>
              <a:chOff x="0" y="0"/>
              <a:chExt cx="812800" cy="812800"/>
            </a:xfrm>
          </p:grpSpPr>
          <p:sp>
            <p:nvSpPr>
              <p:cNvPr id="161" name="Freeform 1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2" name="TextBox 16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63" name="Freeform 163"/>
            <p:cNvSpPr/>
            <p:nvPr/>
          </p:nvSpPr>
          <p:spPr>
            <a:xfrm>
              <a:off x="21568280" y="25472223"/>
              <a:ext cx="1063276" cy="644409"/>
            </a:xfrm>
            <a:custGeom>
              <a:avLst/>
              <a:gdLst/>
              <a:ahLst/>
              <a:cxnLst/>
              <a:rect l="l" t="t" r="r" b="b"/>
              <a:pathLst>
                <a:path w="1063276" h="644409">
                  <a:moveTo>
                    <a:pt x="0" y="0"/>
                  </a:moveTo>
                  <a:lnTo>
                    <a:pt x="1063275" y="0"/>
                  </a:lnTo>
                  <a:lnTo>
                    <a:pt x="1063275" y="644410"/>
                  </a:lnTo>
                  <a:lnTo>
                    <a:pt x="0" y="644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</p:sp>
        <p:sp>
          <p:nvSpPr>
            <p:cNvPr id="164" name="Freeform 164"/>
            <p:cNvSpPr/>
            <p:nvPr/>
          </p:nvSpPr>
          <p:spPr>
            <a:xfrm>
              <a:off x="18445018" y="2599714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65" name="Group 165"/>
            <p:cNvGrpSpPr/>
            <p:nvPr/>
          </p:nvGrpSpPr>
          <p:grpSpPr>
            <a:xfrm>
              <a:off x="19006801" y="26197880"/>
              <a:ext cx="1264000" cy="1264000"/>
              <a:chOff x="0" y="0"/>
              <a:chExt cx="812800" cy="812800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7" name="TextBox 16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68" name="Freeform 168"/>
            <p:cNvSpPr/>
            <p:nvPr/>
          </p:nvSpPr>
          <p:spPr>
            <a:xfrm>
              <a:off x="19114487" y="26368972"/>
              <a:ext cx="951008" cy="951008"/>
            </a:xfrm>
            <a:custGeom>
              <a:avLst/>
              <a:gdLst/>
              <a:ahLst/>
              <a:cxnLst/>
              <a:rect l="l" t="t" r="r" b="b"/>
              <a:pathLst>
                <a:path w="951008" h="951008">
                  <a:moveTo>
                    <a:pt x="0" y="0"/>
                  </a:moveTo>
                  <a:lnTo>
                    <a:pt x="951008" y="0"/>
                  </a:lnTo>
                  <a:lnTo>
                    <a:pt x="951008" y="951008"/>
                  </a:lnTo>
                  <a:lnTo>
                    <a:pt x="0" y="951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</p:sp>
        <p:sp>
          <p:nvSpPr>
            <p:cNvPr id="169" name="Freeform 169"/>
            <p:cNvSpPr/>
            <p:nvPr/>
          </p:nvSpPr>
          <p:spPr>
            <a:xfrm>
              <a:off x="17736060" y="2697046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70" name="Group 170"/>
            <p:cNvGrpSpPr/>
            <p:nvPr/>
          </p:nvGrpSpPr>
          <p:grpSpPr>
            <a:xfrm>
              <a:off x="18297843" y="27171194"/>
              <a:ext cx="1264000" cy="1264000"/>
              <a:chOff x="0" y="0"/>
              <a:chExt cx="812800" cy="812800"/>
            </a:xfrm>
          </p:grpSpPr>
          <p:sp>
            <p:nvSpPr>
              <p:cNvPr id="171" name="Freeform 1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2" name="TextBox 17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73" name="Freeform 173"/>
            <p:cNvSpPr/>
            <p:nvPr/>
          </p:nvSpPr>
          <p:spPr>
            <a:xfrm>
              <a:off x="18428266" y="27476601"/>
              <a:ext cx="1025196" cy="629080"/>
            </a:xfrm>
            <a:custGeom>
              <a:avLst/>
              <a:gdLst/>
              <a:ahLst/>
              <a:cxnLst/>
              <a:rect l="l" t="t" r="r" b="b"/>
              <a:pathLst>
                <a:path w="1025196" h="629080">
                  <a:moveTo>
                    <a:pt x="0" y="0"/>
                  </a:moveTo>
                  <a:lnTo>
                    <a:pt x="1025196" y="0"/>
                  </a:lnTo>
                  <a:lnTo>
                    <a:pt x="1025196" y="629079"/>
                  </a:lnTo>
                  <a:lnTo>
                    <a:pt x="0" y="629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 l="-10187" r="-8937" b="-2059"/>
              </a:stretch>
            </a:blipFill>
          </p:spPr>
        </p:sp>
        <p:sp>
          <p:nvSpPr>
            <p:cNvPr id="174" name="Freeform 174"/>
            <p:cNvSpPr/>
            <p:nvPr/>
          </p:nvSpPr>
          <p:spPr>
            <a:xfrm>
              <a:off x="16426746" y="2950891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75" name="Group 175"/>
            <p:cNvGrpSpPr/>
            <p:nvPr/>
          </p:nvGrpSpPr>
          <p:grpSpPr>
            <a:xfrm>
              <a:off x="16988529" y="29709647"/>
              <a:ext cx="1264000" cy="1264000"/>
              <a:chOff x="0" y="0"/>
              <a:chExt cx="812800" cy="81280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7" name="TextBox 17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78" name="Freeform 178"/>
            <p:cNvSpPr/>
            <p:nvPr/>
          </p:nvSpPr>
          <p:spPr>
            <a:xfrm>
              <a:off x="17046760" y="29922241"/>
              <a:ext cx="1162311" cy="737975"/>
            </a:xfrm>
            <a:custGeom>
              <a:avLst/>
              <a:gdLst/>
              <a:ahLst/>
              <a:cxnLst/>
              <a:rect l="l" t="t" r="r" b="b"/>
              <a:pathLst>
                <a:path w="1162311" h="737975">
                  <a:moveTo>
                    <a:pt x="0" y="0"/>
                  </a:moveTo>
                  <a:lnTo>
                    <a:pt x="1162311" y="0"/>
                  </a:lnTo>
                  <a:lnTo>
                    <a:pt x="1162311" y="737976"/>
                  </a:lnTo>
                  <a:lnTo>
                    <a:pt x="0" y="737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</p:sp>
        <p:sp>
          <p:nvSpPr>
            <p:cNvPr id="179" name="Freeform 179"/>
            <p:cNvSpPr/>
            <p:nvPr/>
          </p:nvSpPr>
          <p:spPr>
            <a:xfrm>
              <a:off x="21141968" y="2597905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80" name="Group 180"/>
            <p:cNvGrpSpPr/>
            <p:nvPr/>
          </p:nvGrpSpPr>
          <p:grpSpPr>
            <a:xfrm>
              <a:off x="21703751" y="26179788"/>
              <a:ext cx="1264000" cy="1264000"/>
              <a:chOff x="0" y="0"/>
              <a:chExt cx="812800" cy="812800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2" name="TextBox 18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83" name="Freeform 183"/>
            <p:cNvSpPr/>
            <p:nvPr/>
          </p:nvSpPr>
          <p:spPr>
            <a:xfrm>
              <a:off x="21777820" y="26568559"/>
              <a:ext cx="1115863" cy="486458"/>
            </a:xfrm>
            <a:custGeom>
              <a:avLst/>
              <a:gdLst/>
              <a:ahLst/>
              <a:cxnLst/>
              <a:rect l="l" t="t" r="r" b="b"/>
              <a:pathLst>
                <a:path w="1115863" h="486458">
                  <a:moveTo>
                    <a:pt x="0" y="0"/>
                  </a:moveTo>
                  <a:lnTo>
                    <a:pt x="1115863" y="0"/>
                  </a:lnTo>
                  <a:lnTo>
                    <a:pt x="1115863" y="486458"/>
                  </a:lnTo>
                  <a:lnTo>
                    <a:pt x="0" y="486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 t="-64134" b="-65250"/>
              </a:stretch>
            </a:blipFill>
          </p:spPr>
        </p:sp>
        <p:sp>
          <p:nvSpPr>
            <p:cNvPr id="184" name="Freeform 184"/>
            <p:cNvSpPr/>
            <p:nvPr/>
          </p:nvSpPr>
          <p:spPr>
            <a:xfrm>
              <a:off x="22992883" y="1992032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85" name="Group 185"/>
            <p:cNvGrpSpPr/>
            <p:nvPr/>
          </p:nvGrpSpPr>
          <p:grpSpPr>
            <a:xfrm>
              <a:off x="23554667" y="20121051"/>
              <a:ext cx="1264000" cy="1264000"/>
              <a:chOff x="0" y="0"/>
              <a:chExt cx="812800" cy="81280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7" name="TextBox 18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88" name="Freeform 188"/>
            <p:cNvSpPr/>
            <p:nvPr/>
          </p:nvSpPr>
          <p:spPr>
            <a:xfrm>
              <a:off x="23642588" y="20579076"/>
              <a:ext cx="1062116" cy="285673"/>
            </a:xfrm>
            <a:custGeom>
              <a:avLst/>
              <a:gdLst/>
              <a:ahLst/>
              <a:cxnLst/>
              <a:rect l="l" t="t" r="r" b="b"/>
              <a:pathLst>
                <a:path w="1062116" h="285673">
                  <a:moveTo>
                    <a:pt x="0" y="0"/>
                  </a:moveTo>
                  <a:lnTo>
                    <a:pt x="1062116" y="0"/>
                  </a:lnTo>
                  <a:lnTo>
                    <a:pt x="1062116" y="285673"/>
                  </a:lnTo>
                  <a:lnTo>
                    <a:pt x="0" y="285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</p:spPr>
        </p:sp>
        <p:sp>
          <p:nvSpPr>
            <p:cNvPr id="189" name="Freeform 189"/>
            <p:cNvSpPr/>
            <p:nvPr/>
          </p:nvSpPr>
          <p:spPr>
            <a:xfrm>
              <a:off x="5263449" y="835614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90" name="Group 190"/>
            <p:cNvGrpSpPr/>
            <p:nvPr/>
          </p:nvGrpSpPr>
          <p:grpSpPr>
            <a:xfrm>
              <a:off x="5825233" y="8556881"/>
              <a:ext cx="1264000" cy="1264000"/>
              <a:chOff x="0" y="0"/>
              <a:chExt cx="812800" cy="812800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2" name="TextBox 19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93" name="Freeform 193"/>
            <p:cNvSpPr/>
            <p:nvPr/>
          </p:nvSpPr>
          <p:spPr>
            <a:xfrm>
              <a:off x="5975717" y="8970191"/>
              <a:ext cx="1031628" cy="349097"/>
            </a:xfrm>
            <a:custGeom>
              <a:avLst/>
              <a:gdLst/>
              <a:ahLst/>
              <a:cxnLst/>
              <a:rect l="l" t="t" r="r" b="b"/>
              <a:pathLst>
                <a:path w="1031628" h="349097">
                  <a:moveTo>
                    <a:pt x="0" y="0"/>
                  </a:moveTo>
                  <a:lnTo>
                    <a:pt x="1031629" y="0"/>
                  </a:lnTo>
                  <a:lnTo>
                    <a:pt x="1031629" y="349097"/>
                  </a:lnTo>
                  <a:lnTo>
                    <a:pt x="0" y="349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/>
              <a:stretch>
                <a:fillRect l="-5054" t="-17504" r="-6802" b="-18022"/>
              </a:stretch>
            </a:blipFill>
          </p:spPr>
        </p:sp>
        <p:sp>
          <p:nvSpPr>
            <p:cNvPr id="194" name="Freeform 194"/>
            <p:cNvSpPr/>
            <p:nvPr/>
          </p:nvSpPr>
          <p:spPr>
            <a:xfrm>
              <a:off x="8478186" y="1348382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95" name="Group 195"/>
            <p:cNvGrpSpPr/>
            <p:nvPr/>
          </p:nvGrpSpPr>
          <p:grpSpPr>
            <a:xfrm>
              <a:off x="9039970" y="13684555"/>
              <a:ext cx="1264000" cy="1264000"/>
              <a:chOff x="0" y="0"/>
              <a:chExt cx="812800" cy="812800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7" name="TextBox 19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198" name="Freeform 198"/>
            <p:cNvSpPr/>
            <p:nvPr/>
          </p:nvSpPr>
          <p:spPr>
            <a:xfrm>
              <a:off x="9099771" y="14174492"/>
              <a:ext cx="1144399" cy="284127"/>
            </a:xfrm>
            <a:custGeom>
              <a:avLst/>
              <a:gdLst/>
              <a:ahLst/>
              <a:cxnLst/>
              <a:rect l="l" t="t" r="r" b="b"/>
              <a:pathLst>
                <a:path w="1144399" h="284127">
                  <a:moveTo>
                    <a:pt x="0" y="0"/>
                  </a:moveTo>
                  <a:lnTo>
                    <a:pt x="1144399" y="0"/>
                  </a:lnTo>
                  <a:lnTo>
                    <a:pt x="1144399" y="284127"/>
                  </a:lnTo>
                  <a:lnTo>
                    <a:pt x="0" y="284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/>
              <a:stretch>
                <a:fillRect/>
              </a:stretch>
            </a:blipFill>
          </p:spPr>
        </p:sp>
        <p:sp>
          <p:nvSpPr>
            <p:cNvPr id="199" name="Freeform 199"/>
            <p:cNvSpPr/>
            <p:nvPr/>
          </p:nvSpPr>
          <p:spPr>
            <a:xfrm>
              <a:off x="22739248" y="2315317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00" name="Group 200"/>
            <p:cNvGrpSpPr/>
            <p:nvPr/>
          </p:nvGrpSpPr>
          <p:grpSpPr>
            <a:xfrm>
              <a:off x="23301032" y="23353905"/>
              <a:ext cx="1264000" cy="1264000"/>
              <a:chOff x="0" y="0"/>
              <a:chExt cx="812800" cy="812800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2" name="TextBox 20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03" name="Freeform 203"/>
            <p:cNvSpPr/>
            <p:nvPr/>
          </p:nvSpPr>
          <p:spPr>
            <a:xfrm>
              <a:off x="23425942" y="23796816"/>
              <a:ext cx="1060824" cy="392505"/>
            </a:xfrm>
            <a:custGeom>
              <a:avLst/>
              <a:gdLst/>
              <a:ahLst/>
              <a:cxnLst/>
              <a:rect l="l" t="t" r="r" b="b"/>
              <a:pathLst>
                <a:path w="1060824" h="392505">
                  <a:moveTo>
                    <a:pt x="0" y="0"/>
                  </a:moveTo>
                  <a:lnTo>
                    <a:pt x="1060824" y="0"/>
                  </a:lnTo>
                  <a:lnTo>
                    <a:pt x="1060824" y="392505"/>
                  </a:lnTo>
                  <a:lnTo>
                    <a:pt x="0" y="392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/>
              <a:stretch>
                <a:fillRect/>
              </a:stretch>
            </a:blipFill>
          </p:spPr>
        </p:sp>
        <p:sp>
          <p:nvSpPr>
            <p:cNvPr id="204" name="Freeform 204"/>
            <p:cNvSpPr/>
            <p:nvPr/>
          </p:nvSpPr>
          <p:spPr>
            <a:xfrm>
              <a:off x="21029195" y="2286541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05" name="Group 205"/>
            <p:cNvGrpSpPr/>
            <p:nvPr/>
          </p:nvGrpSpPr>
          <p:grpSpPr>
            <a:xfrm>
              <a:off x="21590979" y="23066149"/>
              <a:ext cx="1264000" cy="1264000"/>
              <a:chOff x="0" y="0"/>
              <a:chExt cx="812800" cy="81280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7" name="TextBox 20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08" name="Freeform 208"/>
            <p:cNvSpPr/>
            <p:nvPr/>
          </p:nvSpPr>
          <p:spPr>
            <a:xfrm>
              <a:off x="21752039" y="23453589"/>
              <a:ext cx="953669" cy="526162"/>
            </a:xfrm>
            <a:custGeom>
              <a:avLst/>
              <a:gdLst/>
              <a:ahLst/>
              <a:cxnLst/>
              <a:rect l="l" t="t" r="r" b="b"/>
              <a:pathLst>
                <a:path w="953669" h="526162">
                  <a:moveTo>
                    <a:pt x="0" y="0"/>
                  </a:moveTo>
                  <a:lnTo>
                    <a:pt x="953668" y="0"/>
                  </a:lnTo>
                  <a:lnTo>
                    <a:pt x="953668" y="526162"/>
                  </a:lnTo>
                  <a:lnTo>
                    <a:pt x="0" y="526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/>
              <a:stretch>
                <a:fillRect/>
              </a:stretch>
            </a:blipFill>
          </p:spPr>
        </p:sp>
        <p:sp>
          <p:nvSpPr>
            <p:cNvPr id="209" name="Freeform 209"/>
            <p:cNvSpPr/>
            <p:nvPr/>
          </p:nvSpPr>
          <p:spPr>
            <a:xfrm>
              <a:off x="20110992" y="23635734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10" name="Group 210"/>
            <p:cNvGrpSpPr/>
            <p:nvPr/>
          </p:nvGrpSpPr>
          <p:grpSpPr>
            <a:xfrm>
              <a:off x="20672776" y="23836465"/>
              <a:ext cx="1264000" cy="1264000"/>
              <a:chOff x="0" y="0"/>
              <a:chExt cx="812800" cy="812800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2" name="TextBox 2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13" name="Freeform 213"/>
            <p:cNvSpPr/>
            <p:nvPr/>
          </p:nvSpPr>
          <p:spPr>
            <a:xfrm>
              <a:off x="20850849" y="24051421"/>
              <a:ext cx="907854" cy="812395"/>
            </a:xfrm>
            <a:custGeom>
              <a:avLst/>
              <a:gdLst/>
              <a:ahLst/>
              <a:cxnLst/>
              <a:rect l="l" t="t" r="r" b="b"/>
              <a:pathLst>
                <a:path w="907854" h="812395">
                  <a:moveTo>
                    <a:pt x="0" y="0"/>
                  </a:moveTo>
                  <a:lnTo>
                    <a:pt x="907854" y="0"/>
                  </a:lnTo>
                  <a:lnTo>
                    <a:pt x="907854" y="812395"/>
                  </a:lnTo>
                  <a:lnTo>
                    <a:pt x="0" y="812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/>
              <a:stretch>
                <a:fillRect r="-106549" b="-49169"/>
              </a:stretch>
            </a:blipFill>
          </p:spPr>
        </p:sp>
        <p:sp>
          <p:nvSpPr>
            <p:cNvPr id="214" name="Freeform 214"/>
            <p:cNvSpPr/>
            <p:nvPr/>
          </p:nvSpPr>
          <p:spPr>
            <a:xfrm>
              <a:off x="19115380" y="2286541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15" name="Group 215"/>
            <p:cNvGrpSpPr/>
            <p:nvPr/>
          </p:nvGrpSpPr>
          <p:grpSpPr>
            <a:xfrm>
              <a:off x="19677164" y="23066149"/>
              <a:ext cx="1264000" cy="1264000"/>
              <a:chOff x="0" y="0"/>
              <a:chExt cx="812800" cy="812800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7" name="TextBox 2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18" name="Freeform 218"/>
            <p:cNvSpPr/>
            <p:nvPr/>
          </p:nvSpPr>
          <p:spPr>
            <a:xfrm>
              <a:off x="19824251" y="23435615"/>
              <a:ext cx="1003016" cy="544136"/>
            </a:xfrm>
            <a:custGeom>
              <a:avLst/>
              <a:gdLst/>
              <a:ahLst/>
              <a:cxnLst/>
              <a:rect l="l" t="t" r="r" b="b"/>
              <a:pathLst>
                <a:path w="1003016" h="544136">
                  <a:moveTo>
                    <a:pt x="0" y="0"/>
                  </a:moveTo>
                  <a:lnTo>
                    <a:pt x="1003017" y="0"/>
                  </a:lnTo>
                  <a:lnTo>
                    <a:pt x="1003017" y="544136"/>
                  </a:lnTo>
                  <a:lnTo>
                    <a:pt x="0" y="544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/>
              <a:stretch>
                <a:fillRect/>
              </a:stretch>
            </a:blipFill>
          </p:spPr>
        </p:sp>
        <p:sp>
          <p:nvSpPr>
            <p:cNvPr id="219" name="Freeform 219"/>
            <p:cNvSpPr/>
            <p:nvPr/>
          </p:nvSpPr>
          <p:spPr>
            <a:xfrm>
              <a:off x="18573031" y="2390299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20" name="Group 220"/>
            <p:cNvGrpSpPr/>
            <p:nvPr/>
          </p:nvGrpSpPr>
          <p:grpSpPr>
            <a:xfrm>
              <a:off x="19134815" y="24103731"/>
              <a:ext cx="1264000" cy="1264000"/>
              <a:chOff x="0" y="0"/>
              <a:chExt cx="812800" cy="812800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2" name="TextBox 2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23" name="Freeform 223"/>
            <p:cNvSpPr/>
            <p:nvPr/>
          </p:nvSpPr>
          <p:spPr>
            <a:xfrm>
              <a:off x="19242840" y="24544271"/>
              <a:ext cx="1020088" cy="351755"/>
            </a:xfrm>
            <a:custGeom>
              <a:avLst/>
              <a:gdLst/>
              <a:ahLst/>
              <a:cxnLst/>
              <a:rect l="l" t="t" r="r" b="b"/>
              <a:pathLst>
                <a:path w="1020088" h="351755">
                  <a:moveTo>
                    <a:pt x="0" y="0"/>
                  </a:moveTo>
                  <a:lnTo>
                    <a:pt x="1020089" y="0"/>
                  </a:lnTo>
                  <a:lnTo>
                    <a:pt x="1020089" y="351755"/>
                  </a:lnTo>
                  <a:lnTo>
                    <a:pt x="0" y="35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/>
              </a:stretch>
            </a:blipFill>
          </p:spPr>
        </p:sp>
        <p:sp>
          <p:nvSpPr>
            <p:cNvPr id="224" name="Freeform 224"/>
            <p:cNvSpPr/>
            <p:nvPr/>
          </p:nvSpPr>
          <p:spPr>
            <a:xfrm>
              <a:off x="17654828" y="958423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25" name="Group 225"/>
            <p:cNvGrpSpPr/>
            <p:nvPr/>
          </p:nvGrpSpPr>
          <p:grpSpPr>
            <a:xfrm>
              <a:off x="18216611" y="9784964"/>
              <a:ext cx="1264000" cy="1264000"/>
              <a:chOff x="0" y="0"/>
              <a:chExt cx="812800" cy="81280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7" name="TextBox 22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28" name="Freeform 228"/>
            <p:cNvSpPr/>
            <p:nvPr/>
          </p:nvSpPr>
          <p:spPr>
            <a:xfrm>
              <a:off x="18293040" y="10213268"/>
              <a:ext cx="1140237" cy="374649"/>
            </a:xfrm>
            <a:custGeom>
              <a:avLst/>
              <a:gdLst/>
              <a:ahLst/>
              <a:cxnLst/>
              <a:rect l="l" t="t" r="r" b="b"/>
              <a:pathLst>
                <a:path w="1140237" h="374649">
                  <a:moveTo>
                    <a:pt x="0" y="0"/>
                  </a:moveTo>
                  <a:lnTo>
                    <a:pt x="1140237" y="0"/>
                  </a:lnTo>
                  <a:lnTo>
                    <a:pt x="1140237" y="374649"/>
                  </a:lnTo>
                  <a:lnTo>
                    <a:pt x="0" y="374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/>
              <a:stretch>
                <a:fillRect/>
              </a:stretch>
            </a:blipFill>
          </p:spPr>
        </p:sp>
        <p:sp>
          <p:nvSpPr>
            <p:cNvPr id="229" name="Freeform 229"/>
            <p:cNvSpPr/>
            <p:nvPr/>
          </p:nvSpPr>
          <p:spPr>
            <a:xfrm>
              <a:off x="15818678" y="1075236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30" name="Group 230"/>
            <p:cNvGrpSpPr/>
            <p:nvPr/>
          </p:nvGrpSpPr>
          <p:grpSpPr>
            <a:xfrm>
              <a:off x="16380462" y="10953099"/>
              <a:ext cx="1264000" cy="1264000"/>
              <a:chOff x="0" y="0"/>
              <a:chExt cx="812800" cy="812800"/>
            </a:xfrm>
          </p:grpSpPr>
          <p:sp>
            <p:nvSpPr>
              <p:cNvPr id="231" name="Freeform 2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2" name="TextBox 23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33" name="Freeform 233"/>
            <p:cNvSpPr/>
            <p:nvPr/>
          </p:nvSpPr>
          <p:spPr>
            <a:xfrm>
              <a:off x="16609196" y="11106135"/>
              <a:ext cx="796340" cy="924487"/>
            </a:xfrm>
            <a:custGeom>
              <a:avLst/>
              <a:gdLst/>
              <a:ahLst/>
              <a:cxnLst/>
              <a:rect l="l" t="t" r="r" b="b"/>
              <a:pathLst>
                <a:path w="796340" h="924487">
                  <a:moveTo>
                    <a:pt x="0" y="0"/>
                  </a:moveTo>
                  <a:lnTo>
                    <a:pt x="796340" y="0"/>
                  </a:lnTo>
                  <a:lnTo>
                    <a:pt x="796340" y="924486"/>
                  </a:lnTo>
                  <a:lnTo>
                    <a:pt x="0" y="924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/>
              <a:stretch>
                <a:fillRect l="-23722" t="-14058" r="-23405" b="-12675"/>
              </a:stretch>
            </a:blipFill>
          </p:spPr>
        </p:sp>
        <p:sp>
          <p:nvSpPr>
            <p:cNvPr id="234" name="Freeform 234"/>
            <p:cNvSpPr/>
            <p:nvPr/>
          </p:nvSpPr>
          <p:spPr>
            <a:xfrm>
              <a:off x="18101397" y="1065569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35" name="Group 235"/>
            <p:cNvGrpSpPr/>
            <p:nvPr/>
          </p:nvGrpSpPr>
          <p:grpSpPr>
            <a:xfrm>
              <a:off x="18663181" y="10856430"/>
              <a:ext cx="1264000" cy="1264000"/>
              <a:chOff x="0" y="0"/>
              <a:chExt cx="812800" cy="812800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7" name="TextBox 23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38" name="Freeform 238"/>
            <p:cNvSpPr/>
            <p:nvPr/>
          </p:nvSpPr>
          <p:spPr>
            <a:xfrm>
              <a:off x="18811093" y="11090412"/>
              <a:ext cx="957492" cy="740855"/>
            </a:xfrm>
            <a:custGeom>
              <a:avLst/>
              <a:gdLst/>
              <a:ahLst/>
              <a:cxnLst/>
              <a:rect l="l" t="t" r="r" b="b"/>
              <a:pathLst>
                <a:path w="957492" h="740855">
                  <a:moveTo>
                    <a:pt x="0" y="0"/>
                  </a:moveTo>
                  <a:lnTo>
                    <a:pt x="957491" y="0"/>
                  </a:lnTo>
                  <a:lnTo>
                    <a:pt x="957491" y="740855"/>
                  </a:lnTo>
                  <a:lnTo>
                    <a:pt x="0" y="74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/>
              <a:stretch>
                <a:fillRect l="-1197"/>
              </a:stretch>
            </a:blipFill>
          </p:spPr>
        </p:sp>
        <p:sp>
          <p:nvSpPr>
            <p:cNvPr id="239" name="Freeform 239"/>
            <p:cNvSpPr/>
            <p:nvPr/>
          </p:nvSpPr>
          <p:spPr>
            <a:xfrm>
              <a:off x="19673100" y="9991268"/>
              <a:ext cx="1110382" cy="447267"/>
            </a:xfrm>
            <a:custGeom>
              <a:avLst/>
              <a:gdLst/>
              <a:ahLst/>
              <a:cxnLst/>
              <a:rect l="l" t="t" r="r" b="b"/>
              <a:pathLst>
                <a:path w="1110382" h="447267">
                  <a:moveTo>
                    <a:pt x="0" y="0"/>
                  </a:moveTo>
                  <a:lnTo>
                    <a:pt x="1110382" y="0"/>
                  </a:lnTo>
                  <a:lnTo>
                    <a:pt x="1110382" y="447267"/>
                  </a:lnTo>
                  <a:lnTo>
                    <a:pt x="0" y="447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/>
              <a:stretch>
                <a:fillRect l="-4528" t="-7924" r="-6939"/>
              </a:stretch>
            </a:blipFill>
          </p:spPr>
        </p:sp>
        <p:sp>
          <p:nvSpPr>
            <p:cNvPr id="240" name="Freeform 240"/>
            <p:cNvSpPr/>
            <p:nvPr/>
          </p:nvSpPr>
          <p:spPr>
            <a:xfrm>
              <a:off x="19503825" y="841723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41" name="Group 241"/>
            <p:cNvGrpSpPr/>
            <p:nvPr/>
          </p:nvGrpSpPr>
          <p:grpSpPr>
            <a:xfrm>
              <a:off x="20065609" y="8617961"/>
              <a:ext cx="1264000" cy="1264000"/>
              <a:chOff x="0" y="0"/>
              <a:chExt cx="812800" cy="81280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3" name="TextBox 24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44" name="Freeform 244"/>
            <p:cNvSpPr/>
            <p:nvPr/>
          </p:nvSpPr>
          <p:spPr>
            <a:xfrm>
              <a:off x="20238172" y="8985302"/>
              <a:ext cx="961566" cy="473215"/>
            </a:xfrm>
            <a:custGeom>
              <a:avLst/>
              <a:gdLst/>
              <a:ahLst/>
              <a:cxnLst/>
              <a:rect l="l" t="t" r="r" b="b"/>
              <a:pathLst>
                <a:path w="961566" h="473215">
                  <a:moveTo>
                    <a:pt x="0" y="0"/>
                  </a:moveTo>
                  <a:lnTo>
                    <a:pt x="961567" y="0"/>
                  </a:lnTo>
                  <a:lnTo>
                    <a:pt x="961567" y="473215"/>
                  </a:lnTo>
                  <a:lnTo>
                    <a:pt x="0" y="4732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/>
              <a:stretch>
                <a:fillRect l="-7544" t="-10031" r="-8496" b="-20062"/>
              </a:stretch>
            </a:blipFill>
          </p:spPr>
        </p:sp>
        <p:sp>
          <p:nvSpPr>
            <p:cNvPr id="245" name="Freeform 245"/>
            <p:cNvSpPr/>
            <p:nvPr/>
          </p:nvSpPr>
          <p:spPr>
            <a:xfrm>
              <a:off x="18964142" y="942761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46" name="Group 246"/>
            <p:cNvGrpSpPr/>
            <p:nvPr/>
          </p:nvGrpSpPr>
          <p:grpSpPr>
            <a:xfrm>
              <a:off x="19525925" y="9628347"/>
              <a:ext cx="1264000" cy="1264000"/>
              <a:chOff x="0" y="0"/>
              <a:chExt cx="812800" cy="812800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8" name="TextBox 24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49" name="Freeform 249"/>
            <p:cNvSpPr/>
            <p:nvPr/>
          </p:nvSpPr>
          <p:spPr>
            <a:xfrm>
              <a:off x="19621381" y="10039899"/>
              <a:ext cx="1110526" cy="489271"/>
            </a:xfrm>
            <a:custGeom>
              <a:avLst/>
              <a:gdLst/>
              <a:ahLst/>
              <a:cxnLst/>
              <a:rect l="l" t="t" r="r" b="b"/>
              <a:pathLst>
                <a:path w="1110526" h="489271">
                  <a:moveTo>
                    <a:pt x="0" y="0"/>
                  </a:moveTo>
                  <a:lnTo>
                    <a:pt x="1110526" y="0"/>
                  </a:lnTo>
                  <a:lnTo>
                    <a:pt x="1110526" y="489271"/>
                  </a:lnTo>
                  <a:lnTo>
                    <a:pt x="0" y="489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/>
              <a:stretch>
                <a:fillRect l="-3187" r="-2550"/>
              </a:stretch>
            </a:blipFill>
          </p:spPr>
        </p:sp>
        <p:sp>
          <p:nvSpPr>
            <p:cNvPr id="250" name="Freeform 250"/>
            <p:cNvSpPr/>
            <p:nvPr/>
          </p:nvSpPr>
          <p:spPr>
            <a:xfrm>
              <a:off x="16833674" y="2604833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51" name="Group 251"/>
            <p:cNvGrpSpPr/>
            <p:nvPr/>
          </p:nvGrpSpPr>
          <p:grpSpPr>
            <a:xfrm>
              <a:off x="17395458" y="26249068"/>
              <a:ext cx="1264000" cy="1264000"/>
              <a:chOff x="0" y="0"/>
              <a:chExt cx="812800" cy="81280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3" name="TextBox 25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54" name="Freeform 254"/>
            <p:cNvSpPr/>
            <p:nvPr/>
          </p:nvSpPr>
          <p:spPr>
            <a:xfrm>
              <a:off x="17456335" y="26689071"/>
              <a:ext cx="1163615" cy="383993"/>
            </a:xfrm>
            <a:custGeom>
              <a:avLst/>
              <a:gdLst/>
              <a:ahLst/>
              <a:cxnLst/>
              <a:rect l="l" t="t" r="r" b="b"/>
              <a:pathLst>
                <a:path w="1163615" h="383993">
                  <a:moveTo>
                    <a:pt x="0" y="0"/>
                  </a:moveTo>
                  <a:lnTo>
                    <a:pt x="1163615" y="0"/>
                  </a:lnTo>
                  <a:lnTo>
                    <a:pt x="1163615" y="383993"/>
                  </a:lnTo>
                  <a:lnTo>
                    <a:pt x="0" y="38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/>
              <a:stretch>
                <a:fillRect/>
              </a:stretch>
            </a:blipFill>
          </p:spPr>
        </p:sp>
        <p:sp>
          <p:nvSpPr>
            <p:cNvPr id="255" name="Freeform 255"/>
            <p:cNvSpPr/>
            <p:nvPr/>
          </p:nvSpPr>
          <p:spPr>
            <a:xfrm>
              <a:off x="17216936" y="160169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56" name="Group 256"/>
            <p:cNvGrpSpPr/>
            <p:nvPr/>
          </p:nvGrpSpPr>
          <p:grpSpPr>
            <a:xfrm>
              <a:off x="17778719" y="1802429"/>
              <a:ext cx="1264000" cy="1264000"/>
              <a:chOff x="0" y="0"/>
              <a:chExt cx="812800" cy="812800"/>
            </a:xfrm>
          </p:grpSpPr>
          <p:sp>
            <p:nvSpPr>
              <p:cNvPr id="257" name="Freeform 2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8" name="TextBox 25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59" name="Freeform 259"/>
            <p:cNvSpPr/>
            <p:nvPr/>
          </p:nvSpPr>
          <p:spPr>
            <a:xfrm>
              <a:off x="10989008" y="2673764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60" name="Group 260"/>
            <p:cNvGrpSpPr/>
            <p:nvPr/>
          </p:nvGrpSpPr>
          <p:grpSpPr>
            <a:xfrm>
              <a:off x="11550792" y="26938380"/>
              <a:ext cx="1264000" cy="1264000"/>
              <a:chOff x="0" y="0"/>
              <a:chExt cx="812800" cy="812800"/>
            </a:xfrm>
          </p:grpSpPr>
          <p:sp>
            <p:nvSpPr>
              <p:cNvPr id="261" name="Freeform 2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2" name="TextBox 26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63" name="Freeform 263"/>
            <p:cNvSpPr/>
            <p:nvPr/>
          </p:nvSpPr>
          <p:spPr>
            <a:xfrm>
              <a:off x="11616405" y="27258825"/>
              <a:ext cx="1119697" cy="525099"/>
            </a:xfrm>
            <a:custGeom>
              <a:avLst/>
              <a:gdLst/>
              <a:ahLst/>
              <a:cxnLst/>
              <a:rect l="l" t="t" r="r" b="b"/>
              <a:pathLst>
                <a:path w="1119697" h="525099">
                  <a:moveTo>
                    <a:pt x="0" y="0"/>
                  </a:moveTo>
                  <a:lnTo>
                    <a:pt x="1119697" y="0"/>
                  </a:lnTo>
                  <a:lnTo>
                    <a:pt x="1119697" y="525099"/>
                  </a:lnTo>
                  <a:lnTo>
                    <a:pt x="0" y="525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/>
              <a:stretch>
                <a:fillRect/>
              </a:stretch>
            </a:blipFill>
          </p:spPr>
        </p:sp>
        <p:sp>
          <p:nvSpPr>
            <p:cNvPr id="264" name="Freeform 264"/>
            <p:cNvSpPr/>
            <p:nvPr/>
          </p:nvSpPr>
          <p:spPr>
            <a:xfrm>
              <a:off x="23967330" y="2076910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65" name="Group 265"/>
            <p:cNvGrpSpPr/>
            <p:nvPr/>
          </p:nvGrpSpPr>
          <p:grpSpPr>
            <a:xfrm>
              <a:off x="24529114" y="20969835"/>
              <a:ext cx="1264000" cy="1264000"/>
              <a:chOff x="0" y="0"/>
              <a:chExt cx="812800" cy="812800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67" name="TextBox 26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68" name="Freeform 268"/>
            <p:cNvSpPr/>
            <p:nvPr/>
          </p:nvSpPr>
          <p:spPr>
            <a:xfrm>
              <a:off x="24633629" y="21466323"/>
              <a:ext cx="1106850" cy="252362"/>
            </a:xfrm>
            <a:custGeom>
              <a:avLst/>
              <a:gdLst/>
              <a:ahLst/>
              <a:cxnLst/>
              <a:rect l="l" t="t" r="r" b="b"/>
              <a:pathLst>
                <a:path w="1106850" h="252362">
                  <a:moveTo>
                    <a:pt x="0" y="0"/>
                  </a:moveTo>
                  <a:lnTo>
                    <a:pt x="1106851" y="0"/>
                  </a:lnTo>
                  <a:lnTo>
                    <a:pt x="1106851" y="252362"/>
                  </a:lnTo>
                  <a:lnTo>
                    <a:pt x="0" y="252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/>
              <a:stretch>
                <a:fillRect/>
              </a:stretch>
            </a:blipFill>
          </p:spPr>
        </p:sp>
        <p:sp>
          <p:nvSpPr>
            <p:cNvPr id="269" name="Freeform 269"/>
            <p:cNvSpPr/>
            <p:nvPr/>
          </p:nvSpPr>
          <p:spPr>
            <a:xfrm>
              <a:off x="18101397" y="243442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70" name="Group 270"/>
            <p:cNvGrpSpPr/>
            <p:nvPr/>
          </p:nvGrpSpPr>
          <p:grpSpPr>
            <a:xfrm>
              <a:off x="18663181" y="2635161"/>
              <a:ext cx="1264000" cy="1264000"/>
              <a:chOff x="0" y="0"/>
              <a:chExt cx="812800" cy="812800"/>
            </a:xfrm>
          </p:grpSpPr>
          <p:sp>
            <p:nvSpPr>
              <p:cNvPr id="271" name="Freeform 2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2" name="TextBox 27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73" name="Freeform 273"/>
            <p:cNvSpPr/>
            <p:nvPr/>
          </p:nvSpPr>
          <p:spPr>
            <a:xfrm>
              <a:off x="18799801" y="2977317"/>
              <a:ext cx="1038422" cy="504261"/>
            </a:xfrm>
            <a:custGeom>
              <a:avLst/>
              <a:gdLst/>
              <a:ahLst/>
              <a:cxnLst/>
              <a:rect l="l" t="t" r="r" b="b"/>
              <a:pathLst>
                <a:path w="1038422" h="504261">
                  <a:moveTo>
                    <a:pt x="0" y="0"/>
                  </a:moveTo>
                  <a:lnTo>
                    <a:pt x="1038422" y="0"/>
                  </a:lnTo>
                  <a:lnTo>
                    <a:pt x="1038422" y="504260"/>
                  </a:lnTo>
                  <a:lnTo>
                    <a:pt x="0" y="504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/>
              <a:stretch>
                <a:fillRect l="-12236" t="-75219" r="-11470" b="-79530"/>
              </a:stretch>
            </a:blipFill>
          </p:spPr>
        </p:sp>
        <p:sp>
          <p:nvSpPr>
            <p:cNvPr id="274" name="Freeform 274"/>
            <p:cNvSpPr/>
            <p:nvPr/>
          </p:nvSpPr>
          <p:spPr>
            <a:xfrm>
              <a:off x="8439438" y="931928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75" name="Group 275"/>
            <p:cNvGrpSpPr/>
            <p:nvPr/>
          </p:nvGrpSpPr>
          <p:grpSpPr>
            <a:xfrm>
              <a:off x="9001222" y="9520020"/>
              <a:ext cx="1264000" cy="1264000"/>
              <a:chOff x="0" y="0"/>
              <a:chExt cx="812800" cy="812800"/>
            </a:xfrm>
          </p:grpSpPr>
          <p:sp>
            <p:nvSpPr>
              <p:cNvPr id="276" name="Freeform 2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7" name="TextBox 27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78" name="Freeform 278"/>
            <p:cNvSpPr/>
            <p:nvPr/>
          </p:nvSpPr>
          <p:spPr>
            <a:xfrm>
              <a:off x="8967283" y="9677354"/>
              <a:ext cx="1305024" cy="870016"/>
            </a:xfrm>
            <a:custGeom>
              <a:avLst/>
              <a:gdLst/>
              <a:ahLst/>
              <a:cxnLst/>
              <a:rect l="l" t="t" r="r" b="b"/>
              <a:pathLst>
                <a:path w="1305024" h="870016">
                  <a:moveTo>
                    <a:pt x="0" y="0"/>
                  </a:moveTo>
                  <a:lnTo>
                    <a:pt x="1305024" y="0"/>
                  </a:lnTo>
                  <a:lnTo>
                    <a:pt x="1305024" y="870016"/>
                  </a:lnTo>
                  <a:lnTo>
                    <a:pt x="0" y="870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/>
              <a:stretch>
                <a:fillRect/>
              </a:stretch>
            </a:blipFill>
          </p:spPr>
        </p:sp>
        <p:sp>
          <p:nvSpPr>
            <p:cNvPr id="279" name="Freeform 279"/>
            <p:cNvSpPr/>
            <p:nvPr/>
          </p:nvSpPr>
          <p:spPr>
            <a:xfrm>
              <a:off x="9667520" y="9222361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80" name="Group 280"/>
            <p:cNvGrpSpPr/>
            <p:nvPr/>
          </p:nvGrpSpPr>
          <p:grpSpPr>
            <a:xfrm>
              <a:off x="10229304" y="9423093"/>
              <a:ext cx="1264000" cy="1264000"/>
              <a:chOff x="0" y="0"/>
              <a:chExt cx="812800" cy="812800"/>
            </a:xfrm>
          </p:grpSpPr>
          <p:sp>
            <p:nvSpPr>
              <p:cNvPr id="281" name="Freeform 2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2" name="TextBox 28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83" name="Freeform 283"/>
            <p:cNvSpPr/>
            <p:nvPr/>
          </p:nvSpPr>
          <p:spPr>
            <a:xfrm>
              <a:off x="10261045" y="9924385"/>
              <a:ext cx="1186968" cy="238045"/>
            </a:xfrm>
            <a:custGeom>
              <a:avLst/>
              <a:gdLst/>
              <a:ahLst/>
              <a:cxnLst/>
              <a:rect l="l" t="t" r="r" b="b"/>
              <a:pathLst>
                <a:path w="1186968" h="238045">
                  <a:moveTo>
                    <a:pt x="0" y="0"/>
                  </a:moveTo>
                  <a:lnTo>
                    <a:pt x="1186969" y="0"/>
                  </a:lnTo>
                  <a:lnTo>
                    <a:pt x="1186969" y="238044"/>
                  </a:lnTo>
                  <a:lnTo>
                    <a:pt x="0" y="238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/>
              <a:stretch>
                <a:fillRect l="-8089" t="-113588" r="-7815" b="-90244"/>
              </a:stretch>
            </a:blipFill>
          </p:spPr>
        </p:sp>
        <p:sp>
          <p:nvSpPr>
            <p:cNvPr id="284" name="Freeform 284"/>
            <p:cNvSpPr/>
            <p:nvPr/>
          </p:nvSpPr>
          <p:spPr>
            <a:xfrm>
              <a:off x="9031340" y="1039550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85" name="Group 285"/>
            <p:cNvGrpSpPr/>
            <p:nvPr/>
          </p:nvGrpSpPr>
          <p:grpSpPr>
            <a:xfrm>
              <a:off x="9593124" y="10596234"/>
              <a:ext cx="1264000" cy="1264000"/>
              <a:chOff x="0" y="0"/>
              <a:chExt cx="812800" cy="812800"/>
            </a:xfrm>
          </p:grpSpPr>
          <p:sp>
            <p:nvSpPr>
              <p:cNvPr id="286" name="Freeform 2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7" name="TextBox 28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88" name="Freeform 288"/>
            <p:cNvSpPr/>
            <p:nvPr/>
          </p:nvSpPr>
          <p:spPr>
            <a:xfrm>
              <a:off x="9728097" y="10924537"/>
              <a:ext cx="995712" cy="590719"/>
            </a:xfrm>
            <a:custGeom>
              <a:avLst/>
              <a:gdLst/>
              <a:ahLst/>
              <a:cxnLst/>
              <a:rect l="l" t="t" r="r" b="b"/>
              <a:pathLst>
                <a:path w="995712" h="590719">
                  <a:moveTo>
                    <a:pt x="0" y="0"/>
                  </a:moveTo>
                  <a:lnTo>
                    <a:pt x="995712" y="0"/>
                  </a:lnTo>
                  <a:lnTo>
                    <a:pt x="995712" y="590719"/>
                  </a:lnTo>
                  <a:lnTo>
                    <a:pt x="0" y="590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/>
              <a:stretch>
                <a:fillRect l="-16206" t="-23993" r="-17925" b="-26734"/>
              </a:stretch>
            </a:blipFill>
          </p:spPr>
        </p:sp>
        <p:sp>
          <p:nvSpPr>
            <p:cNvPr id="289" name="Freeform 289"/>
            <p:cNvSpPr/>
            <p:nvPr/>
          </p:nvSpPr>
          <p:spPr>
            <a:xfrm>
              <a:off x="11177132" y="690848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90" name="Group 290"/>
            <p:cNvGrpSpPr/>
            <p:nvPr/>
          </p:nvGrpSpPr>
          <p:grpSpPr>
            <a:xfrm>
              <a:off x="11738916" y="7109216"/>
              <a:ext cx="1264000" cy="1264000"/>
              <a:chOff x="0" y="0"/>
              <a:chExt cx="812800" cy="812800"/>
            </a:xfrm>
          </p:grpSpPr>
          <p:sp>
            <p:nvSpPr>
              <p:cNvPr id="291" name="Freeform 29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2" name="TextBox 29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93" name="Freeform 293"/>
            <p:cNvSpPr/>
            <p:nvPr/>
          </p:nvSpPr>
          <p:spPr>
            <a:xfrm>
              <a:off x="11773214" y="7623780"/>
              <a:ext cx="1183282" cy="236656"/>
            </a:xfrm>
            <a:custGeom>
              <a:avLst/>
              <a:gdLst/>
              <a:ahLst/>
              <a:cxnLst/>
              <a:rect l="l" t="t" r="r" b="b"/>
              <a:pathLst>
                <a:path w="1183282" h="236656">
                  <a:moveTo>
                    <a:pt x="0" y="0"/>
                  </a:moveTo>
                  <a:lnTo>
                    <a:pt x="1183282" y="0"/>
                  </a:lnTo>
                  <a:lnTo>
                    <a:pt x="1183282" y="236657"/>
                  </a:lnTo>
                  <a:lnTo>
                    <a:pt x="0" y="236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3"/>
              <a:stretch>
                <a:fillRect/>
              </a:stretch>
            </a:blipFill>
          </p:spPr>
        </p:sp>
        <p:sp>
          <p:nvSpPr>
            <p:cNvPr id="294" name="Freeform 294"/>
            <p:cNvSpPr/>
            <p:nvPr/>
          </p:nvSpPr>
          <p:spPr>
            <a:xfrm>
              <a:off x="3604417" y="855724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295" name="Group 295"/>
            <p:cNvGrpSpPr/>
            <p:nvPr/>
          </p:nvGrpSpPr>
          <p:grpSpPr>
            <a:xfrm>
              <a:off x="4166201" y="8757979"/>
              <a:ext cx="1264000" cy="1264000"/>
              <a:chOff x="0" y="0"/>
              <a:chExt cx="812800" cy="81280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7" name="TextBox 29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298" name="Freeform 298"/>
            <p:cNvSpPr/>
            <p:nvPr/>
          </p:nvSpPr>
          <p:spPr>
            <a:xfrm>
              <a:off x="4147145" y="9079744"/>
              <a:ext cx="1254297" cy="569809"/>
            </a:xfrm>
            <a:custGeom>
              <a:avLst/>
              <a:gdLst/>
              <a:ahLst/>
              <a:cxnLst/>
              <a:rect l="l" t="t" r="r" b="b"/>
              <a:pathLst>
                <a:path w="1254297" h="569809">
                  <a:moveTo>
                    <a:pt x="0" y="0"/>
                  </a:moveTo>
                  <a:lnTo>
                    <a:pt x="1254297" y="0"/>
                  </a:lnTo>
                  <a:lnTo>
                    <a:pt x="1254297" y="569810"/>
                  </a:lnTo>
                  <a:lnTo>
                    <a:pt x="0" y="569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/>
              <a:stretch>
                <a:fillRect/>
              </a:stretch>
            </a:blipFill>
          </p:spPr>
        </p:sp>
        <p:sp>
          <p:nvSpPr>
            <p:cNvPr id="299" name="Freeform 299"/>
            <p:cNvSpPr/>
            <p:nvPr/>
          </p:nvSpPr>
          <p:spPr>
            <a:xfrm>
              <a:off x="13239573" y="6491274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00" name="Group 300"/>
            <p:cNvGrpSpPr/>
            <p:nvPr/>
          </p:nvGrpSpPr>
          <p:grpSpPr>
            <a:xfrm>
              <a:off x="13801357" y="6692006"/>
              <a:ext cx="1264000" cy="1264000"/>
              <a:chOff x="0" y="0"/>
              <a:chExt cx="812800" cy="812800"/>
            </a:xfrm>
          </p:grpSpPr>
          <p:sp>
            <p:nvSpPr>
              <p:cNvPr id="301" name="Freeform 30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2" name="TextBox 30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03" name="Freeform 303"/>
            <p:cNvSpPr/>
            <p:nvPr/>
          </p:nvSpPr>
          <p:spPr>
            <a:xfrm>
              <a:off x="13872024" y="7054242"/>
              <a:ext cx="1110297" cy="526598"/>
            </a:xfrm>
            <a:custGeom>
              <a:avLst/>
              <a:gdLst/>
              <a:ahLst/>
              <a:cxnLst/>
              <a:rect l="l" t="t" r="r" b="b"/>
              <a:pathLst>
                <a:path w="1110297" h="526598">
                  <a:moveTo>
                    <a:pt x="0" y="0"/>
                  </a:moveTo>
                  <a:lnTo>
                    <a:pt x="1110298" y="0"/>
                  </a:lnTo>
                  <a:lnTo>
                    <a:pt x="1110298" y="526598"/>
                  </a:lnTo>
                  <a:lnTo>
                    <a:pt x="0" y="526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5"/>
              <a:stretch>
                <a:fillRect/>
              </a:stretch>
            </a:blipFill>
          </p:spPr>
        </p:sp>
        <p:sp>
          <p:nvSpPr>
            <p:cNvPr id="304" name="Freeform 304"/>
            <p:cNvSpPr/>
            <p:nvPr/>
          </p:nvSpPr>
          <p:spPr>
            <a:xfrm>
              <a:off x="13970581" y="978533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05" name="Group 305"/>
            <p:cNvGrpSpPr/>
            <p:nvPr/>
          </p:nvGrpSpPr>
          <p:grpSpPr>
            <a:xfrm>
              <a:off x="14532365" y="9986061"/>
              <a:ext cx="1264000" cy="1264000"/>
              <a:chOff x="0" y="0"/>
              <a:chExt cx="812800" cy="81280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7" name="TextBox 30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08" name="Freeform 308"/>
            <p:cNvSpPr/>
            <p:nvPr/>
          </p:nvSpPr>
          <p:spPr>
            <a:xfrm>
              <a:off x="14594967" y="10478900"/>
              <a:ext cx="1153569" cy="248569"/>
            </a:xfrm>
            <a:custGeom>
              <a:avLst/>
              <a:gdLst/>
              <a:ahLst/>
              <a:cxnLst/>
              <a:rect l="l" t="t" r="r" b="b"/>
              <a:pathLst>
                <a:path w="1153569" h="248569">
                  <a:moveTo>
                    <a:pt x="0" y="0"/>
                  </a:moveTo>
                  <a:lnTo>
                    <a:pt x="1153569" y="0"/>
                  </a:lnTo>
                  <a:lnTo>
                    <a:pt x="1153569" y="248569"/>
                  </a:lnTo>
                  <a:lnTo>
                    <a:pt x="0" y="248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/>
              <a:stretch>
                <a:fillRect l="-3345" t="-82221" r="-9266" b="-106116"/>
              </a:stretch>
            </a:blipFill>
          </p:spPr>
        </p:sp>
        <p:sp>
          <p:nvSpPr>
            <p:cNvPr id="309" name="Freeform 309"/>
            <p:cNvSpPr/>
            <p:nvPr/>
          </p:nvSpPr>
          <p:spPr>
            <a:xfrm>
              <a:off x="14524825" y="1075236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10" name="Group 310"/>
            <p:cNvGrpSpPr/>
            <p:nvPr/>
          </p:nvGrpSpPr>
          <p:grpSpPr>
            <a:xfrm>
              <a:off x="15086608" y="10953099"/>
              <a:ext cx="1264000" cy="1264000"/>
              <a:chOff x="0" y="0"/>
              <a:chExt cx="812800" cy="812800"/>
            </a:xfrm>
          </p:grpSpPr>
          <p:sp>
            <p:nvSpPr>
              <p:cNvPr id="311" name="Freeform 3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2" name="TextBox 3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13" name="Freeform 313"/>
            <p:cNvSpPr/>
            <p:nvPr/>
          </p:nvSpPr>
          <p:spPr>
            <a:xfrm>
              <a:off x="15142079" y="11357120"/>
              <a:ext cx="1141163" cy="420890"/>
            </a:xfrm>
            <a:custGeom>
              <a:avLst/>
              <a:gdLst/>
              <a:ahLst/>
              <a:cxnLst/>
              <a:rect l="l" t="t" r="r" b="b"/>
              <a:pathLst>
                <a:path w="1141163" h="420890">
                  <a:moveTo>
                    <a:pt x="0" y="0"/>
                  </a:moveTo>
                  <a:lnTo>
                    <a:pt x="1141164" y="0"/>
                  </a:lnTo>
                  <a:lnTo>
                    <a:pt x="1141164" y="420890"/>
                  </a:lnTo>
                  <a:lnTo>
                    <a:pt x="0" y="420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/>
              <a:stretch>
                <a:fillRect t="-83753" b="-87377"/>
              </a:stretch>
            </a:blipFill>
          </p:spPr>
        </p:sp>
        <p:sp>
          <p:nvSpPr>
            <p:cNvPr id="314" name="Freeform 314"/>
            <p:cNvSpPr/>
            <p:nvPr/>
          </p:nvSpPr>
          <p:spPr>
            <a:xfrm>
              <a:off x="19177872" y="1039550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15" name="Group 315"/>
            <p:cNvGrpSpPr/>
            <p:nvPr/>
          </p:nvGrpSpPr>
          <p:grpSpPr>
            <a:xfrm>
              <a:off x="19739655" y="10596234"/>
              <a:ext cx="1264000" cy="1264000"/>
              <a:chOff x="0" y="0"/>
              <a:chExt cx="812800" cy="81280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7" name="TextBox 3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18" name="Freeform 318"/>
            <p:cNvSpPr/>
            <p:nvPr/>
          </p:nvSpPr>
          <p:spPr>
            <a:xfrm>
              <a:off x="19827807" y="11006733"/>
              <a:ext cx="1102470" cy="412656"/>
            </a:xfrm>
            <a:custGeom>
              <a:avLst/>
              <a:gdLst/>
              <a:ahLst/>
              <a:cxnLst/>
              <a:rect l="l" t="t" r="r" b="b"/>
              <a:pathLst>
                <a:path w="1102470" h="412656">
                  <a:moveTo>
                    <a:pt x="0" y="0"/>
                  </a:moveTo>
                  <a:lnTo>
                    <a:pt x="1102470" y="0"/>
                  </a:lnTo>
                  <a:lnTo>
                    <a:pt x="1102470" y="412656"/>
                  </a:lnTo>
                  <a:lnTo>
                    <a:pt x="0" y="412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/>
              <a:stretch>
                <a:fillRect/>
              </a:stretch>
            </a:blipFill>
          </p:spPr>
        </p:sp>
        <p:sp>
          <p:nvSpPr>
            <p:cNvPr id="319" name="Freeform 319"/>
            <p:cNvSpPr/>
            <p:nvPr/>
          </p:nvSpPr>
          <p:spPr>
            <a:xfrm>
              <a:off x="21948987" y="1681017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20" name="Group 320"/>
            <p:cNvGrpSpPr/>
            <p:nvPr/>
          </p:nvGrpSpPr>
          <p:grpSpPr>
            <a:xfrm>
              <a:off x="22510771" y="17010902"/>
              <a:ext cx="1264000" cy="1264000"/>
              <a:chOff x="0" y="0"/>
              <a:chExt cx="812800" cy="812800"/>
            </a:xfrm>
          </p:grpSpPr>
          <p:sp>
            <p:nvSpPr>
              <p:cNvPr id="321" name="Freeform 3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2" name="TextBox 3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23" name="Freeform 323"/>
            <p:cNvSpPr/>
            <p:nvPr/>
          </p:nvSpPr>
          <p:spPr>
            <a:xfrm>
              <a:off x="22567085" y="17437447"/>
              <a:ext cx="1124586" cy="400353"/>
            </a:xfrm>
            <a:custGeom>
              <a:avLst/>
              <a:gdLst/>
              <a:ahLst/>
              <a:cxnLst/>
              <a:rect l="l" t="t" r="r" b="b"/>
              <a:pathLst>
                <a:path w="1124586" h="400353">
                  <a:moveTo>
                    <a:pt x="0" y="0"/>
                  </a:moveTo>
                  <a:lnTo>
                    <a:pt x="1124586" y="0"/>
                  </a:lnTo>
                  <a:lnTo>
                    <a:pt x="1124586" y="400352"/>
                  </a:lnTo>
                  <a:lnTo>
                    <a:pt x="0" y="400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/>
              <a:stretch>
                <a:fillRect/>
              </a:stretch>
            </a:blipFill>
          </p:spPr>
        </p:sp>
        <p:sp>
          <p:nvSpPr>
            <p:cNvPr id="324" name="Freeform 324"/>
            <p:cNvSpPr/>
            <p:nvPr/>
          </p:nvSpPr>
          <p:spPr>
            <a:xfrm>
              <a:off x="21693474" y="1778827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25" name="Group 325"/>
            <p:cNvGrpSpPr/>
            <p:nvPr/>
          </p:nvGrpSpPr>
          <p:grpSpPr>
            <a:xfrm>
              <a:off x="22255257" y="17989002"/>
              <a:ext cx="1264000" cy="1264000"/>
              <a:chOff x="0" y="0"/>
              <a:chExt cx="812800" cy="81280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7" name="TextBox 32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28" name="Freeform 328"/>
            <p:cNvSpPr/>
            <p:nvPr/>
          </p:nvSpPr>
          <p:spPr>
            <a:xfrm>
              <a:off x="22335044" y="18463795"/>
              <a:ext cx="1127971" cy="311164"/>
            </a:xfrm>
            <a:custGeom>
              <a:avLst/>
              <a:gdLst/>
              <a:ahLst/>
              <a:cxnLst/>
              <a:rect l="l" t="t" r="r" b="b"/>
              <a:pathLst>
                <a:path w="1127971" h="311164">
                  <a:moveTo>
                    <a:pt x="0" y="0"/>
                  </a:moveTo>
                  <a:lnTo>
                    <a:pt x="1127970" y="0"/>
                  </a:lnTo>
                  <a:lnTo>
                    <a:pt x="1127970" y="311164"/>
                  </a:lnTo>
                  <a:lnTo>
                    <a:pt x="0" y="311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/>
              <a:stretch>
                <a:fillRect/>
              </a:stretch>
            </a:blipFill>
          </p:spPr>
        </p:sp>
        <p:sp>
          <p:nvSpPr>
            <p:cNvPr id="329" name="Freeform 329"/>
            <p:cNvSpPr/>
            <p:nvPr/>
          </p:nvSpPr>
          <p:spPr>
            <a:xfrm>
              <a:off x="20731907" y="1602226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30" name="Group 330"/>
            <p:cNvGrpSpPr/>
            <p:nvPr/>
          </p:nvGrpSpPr>
          <p:grpSpPr>
            <a:xfrm>
              <a:off x="21293691" y="16223000"/>
              <a:ext cx="1264000" cy="1264000"/>
              <a:chOff x="0" y="0"/>
              <a:chExt cx="812800" cy="812800"/>
            </a:xfrm>
          </p:grpSpPr>
          <p:sp>
            <p:nvSpPr>
              <p:cNvPr id="331" name="Freeform 3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2" name="TextBox 33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33" name="Freeform 333"/>
            <p:cNvSpPr/>
            <p:nvPr/>
          </p:nvSpPr>
          <p:spPr>
            <a:xfrm>
              <a:off x="21339074" y="16648217"/>
              <a:ext cx="1165802" cy="394315"/>
            </a:xfrm>
            <a:custGeom>
              <a:avLst/>
              <a:gdLst/>
              <a:ahLst/>
              <a:cxnLst/>
              <a:rect l="l" t="t" r="r" b="b"/>
              <a:pathLst>
                <a:path w="1165802" h="394315">
                  <a:moveTo>
                    <a:pt x="0" y="0"/>
                  </a:moveTo>
                  <a:lnTo>
                    <a:pt x="1165803" y="0"/>
                  </a:lnTo>
                  <a:lnTo>
                    <a:pt x="1165803" y="394315"/>
                  </a:lnTo>
                  <a:lnTo>
                    <a:pt x="0" y="394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/>
              <a:stretch>
                <a:fillRect/>
              </a:stretch>
            </a:blipFill>
          </p:spPr>
        </p:sp>
        <p:sp>
          <p:nvSpPr>
            <p:cNvPr id="334" name="Freeform 334"/>
            <p:cNvSpPr/>
            <p:nvPr/>
          </p:nvSpPr>
          <p:spPr>
            <a:xfrm>
              <a:off x="20465391" y="17098341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35" name="Group 335"/>
            <p:cNvGrpSpPr/>
            <p:nvPr/>
          </p:nvGrpSpPr>
          <p:grpSpPr>
            <a:xfrm>
              <a:off x="21027175" y="17299073"/>
              <a:ext cx="1264000" cy="1264000"/>
              <a:chOff x="0" y="0"/>
              <a:chExt cx="812800" cy="812800"/>
            </a:xfrm>
          </p:grpSpPr>
          <p:sp>
            <p:nvSpPr>
              <p:cNvPr id="336" name="Freeform 3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7" name="TextBox 33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38" name="Freeform 338"/>
            <p:cNvSpPr/>
            <p:nvPr/>
          </p:nvSpPr>
          <p:spPr>
            <a:xfrm>
              <a:off x="21081876" y="17741067"/>
              <a:ext cx="1161438" cy="340753"/>
            </a:xfrm>
            <a:custGeom>
              <a:avLst/>
              <a:gdLst/>
              <a:ahLst/>
              <a:cxnLst/>
              <a:rect l="l" t="t" r="r" b="b"/>
              <a:pathLst>
                <a:path w="1161438" h="340753">
                  <a:moveTo>
                    <a:pt x="0" y="0"/>
                  </a:moveTo>
                  <a:lnTo>
                    <a:pt x="1161438" y="0"/>
                  </a:lnTo>
                  <a:lnTo>
                    <a:pt x="1161438" y="340753"/>
                  </a:lnTo>
                  <a:lnTo>
                    <a:pt x="0" y="340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/>
              <a:stretch>
                <a:fillRect l="-11342" t="-52283" r="-8036" b="-72212"/>
              </a:stretch>
            </a:blipFill>
          </p:spPr>
        </p:sp>
        <p:sp>
          <p:nvSpPr>
            <p:cNvPr id="339" name="Freeform 339"/>
            <p:cNvSpPr/>
            <p:nvPr/>
          </p:nvSpPr>
          <p:spPr>
            <a:xfrm>
              <a:off x="20977963" y="1861919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40" name="Group 340"/>
            <p:cNvGrpSpPr/>
            <p:nvPr/>
          </p:nvGrpSpPr>
          <p:grpSpPr>
            <a:xfrm>
              <a:off x="21539747" y="18819929"/>
              <a:ext cx="1264000" cy="1264000"/>
              <a:chOff x="0" y="0"/>
              <a:chExt cx="812800" cy="812800"/>
            </a:xfrm>
          </p:grpSpPr>
          <p:sp>
            <p:nvSpPr>
              <p:cNvPr id="341" name="Freeform 3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2" name="TextBox 34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43" name="Freeform 343"/>
            <p:cNvSpPr/>
            <p:nvPr/>
          </p:nvSpPr>
          <p:spPr>
            <a:xfrm>
              <a:off x="21598965" y="19206169"/>
              <a:ext cx="1137649" cy="438808"/>
            </a:xfrm>
            <a:custGeom>
              <a:avLst/>
              <a:gdLst/>
              <a:ahLst/>
              <a:cxnLst/>
              <a:rect l="l" t="t" r="r" b="b"/>
              <a:pathLst>
                <a:path w="1137649" h="438808">
                  <a:moveTo>
                    <a:pt x="0" y="0"/>
                  </a:moveTo>
                  <a:lnTo>
                    <a:pt x="1137649" y="0"/>
                  </a:lnTo>
                  <a:lnTo>
                    <a:pt x="1137649" y="438807"/>
                  </a:lnTo>
                  <a:lnTo>
                    <a:pt x="0" y="438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3"/>
              <a:stretch>
                <a:fillRect/>
              </a:stretch>
            </a:blipFill>
          </p:spPr>
        </p:sp>
        <p:sp>
          <p:nvSpPr>
            <p:cNvPr id="344" name="Freeform 344"/>
            <p:cNvSpPr/>
            <p:nvPr/>
          </p:nvSpPr>
          <p:spPr>
            <a:xfrm>
              <a:off x="16285981" y="1198044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45" name="Group 345"/>
            <p:cNvGrpSpPr/>
            <p:nvPr/>
          </p:nvGrpSpPr>
          <p:grpSpPr>
            <a:xfrm>
              <a:off x="16847764" y="12181181"/>
              <a:ext cx="1264000" cy="1264000"/>
              <a:chOff x="0" y="0"/>
              <a:chExt cx="812800" cy="812800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7" name="TextBox 3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48" name="Freeform 348"/>
            <p:cNvSpPr/>
            <p:nvPr/>
          </p:nvSpPr>
          <p:spPr>
            <a:xfrm>
              <a:off x="16929269" y="12520706"/>
              <a:ext cx="1086114" cy="584950"/>
            </a:xfrm>
            <a:custGeom>
              <a:avLst/>
              <a:gdLst/>
              <a:ahLst/>
              <a:cxnLst/>
              <a:rect l="l" t="t" r="r" b="b"/>
              <a:pathLst>
                <a:path w="1086114" h="584950">
                  <a:moveTo>
                    <a:pt x="0" y="0"/>
                  </a:moveTo>
                  <a:lnTo>
                    <a:pt x="1086114" y="0"/>
                  </a:lnTo>
                  <a:lnTo>
                    <a:pt x="1086114" y="584950"/>
                  </a:lnTo>
                  <a:lnTo>
                    <a:pt x="0" y="584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/>
              <a:stretch>
                <a:fillRect/>
              </a:stretch>
            </a:blipFill>
          </p:spPr>
        </p:sp>
        <p:sp>
          <p:nvSpPr>
            <p:cNvPr id="349" name="Freeform 349"/>
            <p:cNvSpPr/>
            <p:nvPr/>
          </p:nvSpPr>
          <p:spPr>
            <a:xfrm>
              <a:off x="19503825" y="405786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350" name="Group 350"/>
            <p:cNvGrpSpPr/>
            <p:nvPr/>
          </p:nvGrpSpPr>
          <p:grpSpPr>
            <a:xfrm>
              <a:off x="20065609" y="4258594"/>
              <a:ext cx="1264000" cy="1264000"/>
              <a:chOff x="0" y="0"/>
              <a:chExt cx="812800" cy="812800"/>
            </a:xfrm>
          </p:grpSpPr>
          <p:sp>
            <p:nvSpPr>
              <p:cNvPr id="351" name="Freeform 3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52" name="TextBox 35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53" name="Freeform 353"/>
            <p:cNvSpPr/>
            <p:nvPr/>
          </p:nvSpPr>
          <p:spPr>
            <a:xfrm>
              <a:off x="20110992" y="4780401"/>
              <a:ext cx="1172606" cy="199343"/>
            </a:xfrm>
            <a:custGeom>
              <a:avLst/>
              <a:gdLst/>
              <a:ahLst/>
              <a:cxnLst/>
              <a:rect l="l" t="t" r="r" b="b"/>
              <a:pathLst>
                <a:path w="1172606" h="199343">
                  <a:moveTo>
                    <a:pt x="0" y="0"/>
                  </a:moveTo>
                  <a:lnTo>
                    <a:pt x="1172607" y="0"/>
                  </a:lnTo>
                  <a:lnTo>
                    <a:pt x="1172607" y="199343"/>
                  </a:lnTo>
                  <a:lnTo>
                    <a:pt x="0" y="199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/>
              <a:stretch>
                <a:fillRect/>
              </a:stretch>
            </a:blipFill>
          </p:spPr>
        </p:sp>
        <p:sp>
          <p:nvSpPr>
            <p:cNvPr id="354" name="Freeform 354"/>
            <p:cNvSpPr/>
            <p:nvPr/>
          </p:nvSpPr>
          <p:spPr>
            <a:xfrm>
              <a:off x="19366619" y="2461020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55" name="Group 355"/>
            <p:cNvGrpSpPr/>
            <p:nvPr/>
          </p:nvGrpSpPr>
          <p:grpSpPr>
            <a:xfrm>
              <a:off x="19928403" y="24810941"/>
              <a:ext cx="1264000" cy="1264000"/>
              <a:chOff x="0" y="0"/>
              <a:chExt cx="812800" cy="81280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7" name="TextBox 35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58" name="Freeform 358"/>
            <p:cNvSpPr/>
            <p:nvPr/>
          </p:nvSpPr>
          <p:spPr>
            <a:xfrm>
              <a:off x="20058307" y="25067368"/>
              <a:ext cx="998510" cy="719530"/>
            </a:xfrm>
            <a:custGeom>
              <a:avLst/>
              <a:gdLst/>
              <a:ahLst/>
              <a:cxnLst/>
              <a:rect l="l" t="t" r="r" b="b"/>
              <a:pathLst>
                <a:path w="998510" h="719530">
                  <a:moveTo>
                    <a:pt x="0" y="0"/>
                  </a:moveTo>
                  <a:lnTo>
                    <a:pt x="998510" y="0"/>
                  </a:lnTo>
                  <a:lnTo>
                    <a:pt x="998510" y="719531"/>
                  </a:lnTo>
                  <a:lnTo>
                    <a:pt x="0" y="719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/>
              <a:stretch>
                <a:fillRect l="-8524" t="-5864" r="-11058" b="-12670"/>
              </a:stretch>
            </a:blipFill>
          </p:spPr>
        </p:sp>
        <p:sp>
          <p:nvSpPr>
            <p:cNvPr id="359" name="Freeform 359"/>
            <p:cNvSpPr/>
            <p:nvPr/>
          </p:nvSpPr>
          <p:spPr>
            <a:xfrm>
              <a:off x="15752907" y="270495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60" name="Group 360"/>
            <p:cNvGrpSpPr/>
            <p:nvPr/>
          </p:nvGrpSpPr>
          <p:grpSpPr>
            <a:xfrm>
              <a:off x="16314690" y="2905690"/>
              <a:ext cx="1264000" cy="1264000"/>
              <a:chOff x="0" y="0"/>
              <a:chExt cx="812800" cy="812800"/>
            </a:xfrm>
          </p:grpSpPr>
          <p:sp>
            <p:nvSpPr>
              <p:cNvPr id="361" name="Freeform 3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2" name="TextBox 36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63" name="Freeform 363"/>
            <p:cNvSpPr/>
            <p:nvPr/>
          </p:nvSpPr>
          <p:spPr>
            <a:xfrm>
              <a:off x="16349316" y="3375777"/>
              <a:ext cx="1171255" cy="362244"/>
            </a:xfrm>
            <a:custGeom>
              <a:avLst/>
              <a:gdLst/>
              <a:ahLst/>
              <a:cxnLst/>
              <a:rect l="l" t="t" r="r" b="b"/>
              <a:pathLst>
                <a:path w="1171255" h="362244">
                  <a:moveTo>
                    <a:pt x="0" y="0"/>
                  </a:moveTo>
                  <a:lnTo>
                    <a:pt x="1171255" y="0"/>
                  </a:lnTo>
                  <a:lnTo>
                    <a:pt x="1171255" y="362244"/>
                  </a:lnTo>
                  <a:lnTo>
                    <a:pt x="0" y="362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/>
              <a:stretch>
                <a:fillRect/>
              </a:stretch>
            </a:blipFill>
          </p:spPr>
        </p:sp>
        <p:sp>
          <p:nvSpPr>
            <p:cNvPr id="364" name="Freeform 364"/>
            <p:cNvSpPr/>
            <p:nvPr/>
          </p:nvSpPr>
          <p:spPr>
            <a:xfrm>
              <a:off x="20536719" y="2678145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65" name="Group 365"/>
            <p:cNvGrpSpPr/>
            <p:nvPr/>
          </p:nvGrpSpPr>
          <p:grpSpPr>
            <a:xfrm>
              <a:off x="21098502" y="26982189"/>
              <a:ext cx="1264000" cy="1264000"/>
              <a:chOff x="0" y="0"/>
              <a:chExt cx="812800" cy="812800"/>
            </a:xfrm>
          </p:grpSpPr>
          <p:sp>
            <p:nvSpPr>
              <p:cNvPr id="366" name="Freeform 3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7" name="TextBox 36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68" name="Freeform 368"/>
            <p:cNvSpPr/>
            <p:nvPr/>
          </p:nvSpPr>
          <p:spPr>
            <a:xfrm>
              <a:off x="21218006" y="27293564"/>
              <a:ext cx="1024993" cy="641252"/>
            </a:xfrm>
            <a:custGeom>
              <a:avLst/>
              <a:gdLst/>
              <a:ahLst/>
              <a:cxnLst/>
              <a:rect l="l" t="t" r="r" b="b"/>
              <a:pathLst>
                <a:path w="1024993" h="641252">
                  <a:moveTo>
                    <a:pt x="0" y="0"/>
                  </a:moveTo>
                  <a:lnTo>
                    <a:pt x="1024993" y="0"/>
                  </a:lnTo>
                  <a:lnTo>
                    <a:pt x="1024993" y="641251"/>
                  </a:lnTo>
                  <a:lnTo>
                    <a:pt x="0" y="641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/>
              <a:stretch>
                <a:fillRect/>
              </a:stretch>
            </a:blipFill>
          </p:spPr>
        </p:sp>
        <p:sp>
          <p:nvSpPr>
            <p:cNvPr id="369" name="Freeform 369"/>
            <p:cNvSpPr/>
            <p:nvPr/>
          </p:nvSpPr>
          <p:spPr>
            <a:xfrm>
              <a:off x="19749881" y="2574238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70" name="Group 370"/>
            <p:cNvGrpSpPr/>
            <p:nvPr/>
          </p:nvGrpSpPr>
          <p:grpSpPr>
            <a:xfrm>
              <a:off x="20311664" y="25943112"/>
              <a:ext cx="1264000" cy="1264000"/>
              <a:chOff x="0" y="0"/>
              <a:chExt cx="812800" cy="812800"/>
            </a:xfrm>
          </p:grpSpPr>
          <p:sp>
            <p:nvSpPr>
              <p:cNvPr id="371" name="Freeform 3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2" name="TextBox 37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73" name="Freeform 373"/>
            <p:cNvSpPr/>
            <p:nvPr/>
          </p:nvSpPr>
          <p:spPr>
            <a:xfrm>
              <a:off x="20344205" y="25871471"/>
              <a:ext cx="1288461" cy="1459052"/>
            </a:xfrm>
            <a:custGeom>
              <a:avLst/>
              <a:gdLst/>
              <a:ahLst/>
              <a:cxnLst/>
              <a:rect l="l" t="t" r="r" b="b"/>
              <a:pathLst>
                <a:path w="1288461" h="1459052">
                  <a:moveTo>
                    <a:pt x="0" y="0"/>
                  </a:moveTo>
                  <a:lnTo>
                    <a:pt x="1288461" y="0"/>
                  </a:lnTo>
                  <a:lnTo>
                    <a:pt x="1288461" y="1459052"/>
                  </a:lnTo>
                  <a:lnTo>
                    <a:pt x="0" y="145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/>
              <a:stretch>
                <a:fillRect l="-30721" r="-29900"/>
              </a:stretch>
            </a:blipFill>
          </p:spPr>
        </p:sp>
        <p:sp>
          <p:nvSpPr>
            <p:cNvPr id="374" name="Freeform 374"/>
            <p:cNvSpPr/>
            <p:nvPr/>
          </p:nvSpPr>
          <p:spPr>
            <a:xfrm>
              <a:off x="8193095" y="4890594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75" name="Group 375"/>
            <p:cNvGrpSpPr/>
            <p:nvPr/>
          </p:nvGrpSpPr>
          <p:grpSpPr>
            <a:xfrm>
              <a:off x="8754879" y="5091326"/>
              <a:ext cx="1264000" cy="1264000"/>
              <a:chOff x="0" y="0"/>
              <a:chExt cx="812800" cy="81280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7" name="TextBox 37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78" name="Freeform 378"/>
            <p:cNvSpPr/>
            <p:nvPr/>
          </p:nvSpPr>
          <p:spPr>
            <a:xfrm>
              <a:off x="8820503" y="5492554"/>
              <a:ext cx="1127872" cy="433065"/>
            </a:xfrm>
            <a:custGeom>
              <a:avLst/>
              <a:gdLst/>
              <a:ahLst/>
              <a:cxnLst/>
              <a:rect l="l" t="t" r="r" b="b"/>
              <a:pathLst>
                <a:path w="1127872" h="433065">
                  <a:moveTo>
                    <a:pt x="0" y="0"/>
                  </a:moveTo>
                  <a:lnTo>
                    <a:pt x="1127872" y="0"/>
                  </a:lnTo>
                  <a:lnTo>
                    <a:pt x="1127872" y="433064"/>
                  </a:lnTo>
                  <a:lnTo>
                    <a:pt x="0" y="43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/>
              <a:stretch>
                <a:fillRect/>
              </a:stretch>
            </a:blipFill>
          </p:spPr>
        </p:sp>
        <p:sp>
          <p:nvSpPr>
            <p:cNvPr id="379" name="Freeform 379"/>
            <p:cNvSpPr/>
            <p:nvPr/>
          </p:nvSpPr>
          <p:spPr>
            <a:xfrm>
              <a:off x="21764801" y="2374993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80" name="Group 380"/>
            <p:cNvGrpSpPr/>
            <p:nvPr/>
          </p:nvGrpSpPr>
          <p:grpSpPr>
            <a:xfrm>
              <a:off x="22326585" y="23950668"/>
              <a:ext cx="1264000" cy="1264000"/>
              <a:chOff x="0" y="0"/>
              <a:chExt cx="812800" cy="812800"/>
            </a:xfrm>
          </p:grpSpPr>
          <p:sp>
            <p:nvSpPr>
              <p:cNvPr id="381" name="Freeform 3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2" name="TextBox 38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83" name="Freeform 383"/>
            <p:cNvSpPr/>
            <p:nvPr/>
          </p:nvSpPr>
          <p:spPr>
            <a:xfrm>
              <a:off x="22413907" y="24387077"/>
              <a:ext cx="1118857" cy="390880"/>
            </a:xfrm>
            <a:custGeom>
              <a:avLst/>
              <a:gdLst/>
              <a:ahLst/>
              <a:cxnLst/>
              <a:rect l="l" t="t" r="r" b="b"/>
              <a:pathLst>
                <a:path w="1118857" h="390880">
                  <a:moveTo>
                    <a:pt x="0" y="0"/>
                  </a:moveTo>
                  <a:lnTo>
                    <a:pt x="1118857" y="0"/>
                  </a:lnTo>
                  <a:lnTo>
                    <a:pt x="1118857" y="390879"/>
                  </a:lnTo>
                  <a:lnTo>
                    <a:pt x="0" y="39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1"/>
              <a:stretch>
                <a:fillRect l="-3972" t="-10897" r="-5636" b="-22456"/>
              </a:stretch>
            </a:blipFill>
          </p:spPr>
        </p:sp>
        <p:sp>
          <p:nvSpPr>
            <p:cNvPr id="384" name="Freeform 384"/>
            <p:cNvSpPr/>
            <p:nvPr/>
          </p:nvSpPr>
          <p:spPr>
            <a:xfrm>
              <a:off x="22025768" y="24977564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85" name="Group 385"/>
            <p:cNvGrpSpPr/>
            <p:nvPr/>
          </p:nvGrpSpPr>
          <p:grpSpPr>
            <a:xfrm>
              <a:off x="22587551" y="25178296"/>
              <a:ext cx="1264000" cy="1264000"/>
              <a:chOff x="0" y="0"/>
              <a:chExt cx="812800" cy="812800"/>
            </a:xfrm>
          </p:grpSpPr>
          <p:sp>
            <p:nvSpPr>
              <p:cNvPr id="386" name="Freeform 3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7" name="TextBox 38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88" name="Freeform 388"/>
            <p:cNvSpPr/>
            <p:nvPr/>
          </p:nvSpPr>
          <p:spPr>
            <a:xfrm>
              <a:off x="22693100" y="25625271"/>
              <a:ext cx="1103099" cy="343425"/>
            </a:xfrm>
            <a:custGeom>
              <a:avLst/>
              <a:gdLst/>
              <a:ahLst/>
              <a:cxnLst/>
              <a:rect l="l" t="t" r="r" b="b"/>
              <a:pathLst>
                <a:path w="1103099" h="343425">
                  <a:moveTo>
                    <a:pt x="0" y="0"/>
                  </a:moveTo>
                  <a:lnTo>
                    <a:pt x="1103099" y="0"/>
                  </a:lnTo>
                  <a:lnTo>
                    <a:pt x="1103099" y="343424"/>
                  </a:lnTo>
                  <a:lnTo>
                    <a:pt x="0" y="343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/>
              <a:stretch>
                <a:fillRect t="-41982" b="-35234"/>
              </a:stretch>
            </a:blipFill>
          </p:spPr>
        </p:sp>
        <p:sp>
          <p:nvSpPr>
            <p:cNvPr id="389" name="Freeform 389"/>
            <p:cNvSpPr/>
            <p:nvPr/>
          </p:nvSpPr>
          <p:spPr>
            <a:xfrm>
              <a:off x="23177069" y="2438125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90" name="Group 390"/>
            <p:cNvGrpSpPr/>
            <p:nvPr/>
          </p:nvGrpSpPr>
          <p:grpSpPr>
            <a:xfrm>
              <a:off x="23738853" y="24581987"/>
              <a:ext cx="1264000" cy="1264000"/>
              <a:chOff x="0" y="0"/>
              <a:chExt cx="812800" cy="812800"/>
            </a:xfrm>
          </p:grpSpPr>
          <p:sp>
            <p:nvSpPr>
              <p:cNvPr id="391" name="Freeform 39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2" name="TextBox 39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93" name="Freeform 393"/>
            <p:cNvSpPr/>
            <p:nvPr/>
          </p:nvSpPr>
          <p:spPr>
            <a:xfrm>
              <a:off x="23882264" y="24966648"/>
              <a:ext cx="1045775" cy="530217"/>
            </a:xfrm>
            <a:custGeom>
              <a:avLst/>
              <a:gdLst/>
              <a:ahLst/>
              <a:cxnLst/>
              <a:rect l="l" t="t" r="r" b="b"/>
              <a:pathLst>
                <a:path w="1045775" h="530217">
                  <a:moveTo>
                    <a:pt x="0" y="0"/>
                  </a:moveTo>
                  <a:lnTo>
                    <a:pt x="1045775" y="0"/>
                  </a:lnTo>
                  <a:lnTo>
                    <a:pt x="1045775" y="530218"/>
                  </a:lnTo>
                  <a:lnTo>
                    <a:pt x="0" y="530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3"/>
              <a:stretch>
                <a:fillRect t="-52568" b="-44666"/>
              </a:stretch>
            </a:blipFill>
          </p:spPr>
        </p:sp>
        <p:sp>
          <p:nvSpPr>
            <p:cNvPr id="394" name="Freeform 394"/>
            <p:cNvSpPr/>
            <p:nvPr/>
          </p:nvSpPr>
          <p:spPr>
            <a:xfrm>
              <a:off x="19838223" y="1803967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395" name="Group 395"/>
            <p:cNvGrpSpPr/>
            <p:nvPr/>
          </p:nvGrpSpPr>
          <p:grpSpPr>
            <a:xfrm>
              <a:off x="20400007" y="18240408"/>
              <a:ext cx="1264000" cy="1264000"/>
              <a:chOff x="0" y="0"/>
              <a:chExt cx="812800" cy="812800"/>
            </a:xfrm>
          </p:grpSpPr>
          <p:sp>
            <p:nvSpPr>
              <p:cNvPr id="396" name="Freeform 39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7" name="TextBox 39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398" name="Freeform 398"/>
            <p:cNvSpPr/>
            <p:nvPr/>
          </p:nvSpPr>
          <p:spPr>
            <a:xfrm>
              <a:off x="20427148" y="18680072"/>
              <a:ext cx="1204095" cy="340587"/>
            </a:xfrm>
            <a:custGeom>
              <a:avLst/>
              <a:gdLst/>
              <a:ahLst/>
              <a:cxnLst/>
              <a:rect l="l" t="t" r="r" b="b"/>
              <a:pathLst>
                <a:path w="1204095" h="340587">
                  <a:moveTo>
                    <a:pt x="0" y="0"/>
                  </a:moveTo>
                  <a:lnTo>
                    <a:pt x="1204095" y="0"/>
                  </a:lnTo>
                  <a:lnTo>
                    <a:pt x="1204095" y="340587"/>
                  </a:lnTo>
                  <a:lnTo>
                    <a:pt x="0" y="34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/>
              <a:stretch>
                <a:fillRect/>
              </a:stretch>
            </a:blipFill>
          </p:spPr>
        </p:sp>
        <p:sp>
          <p:nvSpPr>
            <p:cNvPr id="399" name="Freeform 399"/>
            <p:cNvSpPr/>
            <p:nvPr/>
          </p:nvSpPr>
          <p:spPr>
            <a:xfrm>
              <a:off x="15605592" y="542598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  <p:grpSp>
          <p:nvGrpSpPr>
            <p:cNvPr id="400" name="Group 400"/>
            <p:cNvGrpSpPr/>
            <p:nvPr/>
          </p:nvGrpSpPr>
          <p:grpSpPr>
            <a:xfrm>
              <a:off x="16167375" y="5626721"/>
              <a:ext cx="1264000" cy="1264000"/>
              <a:chOff x="0" y="0"/>
              <a:chExt cx="812800" cy="812800"/>
            </a:xfrm>
          </p:grpSpPr>
          <p:sp>
            <p:nvSpPr>
              <p:cNvPr id="401" name="Freeform 40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02" name="TextBox 40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03" name="Freeform 403"/>
            <p:cNvSpPr/>
            <p:nvPr/>
          </p:nvSpPr>
          <p:spPr>
            <a:xfrm>
              <a:off x="16207016" y="6075828"/>
              <a:ext cx="1203277" cy="310945"/>
            </a:xfrm>
            <a:custGeom>
              <a:avLst/>
              <a:gdLst/>
              <a:ahLst/>
              <a:cxnLst/>
              <a:rect l="l" t="t" r="r" b="b"/>
              <a:pathLst>
                <a:path w="1203277" h="310945">
                  <a:moveTo>
                    <a:pt x="0" y="0"/>
                  </a:moveTo>
                  <a:lnTo>
                    <a:pt x="1203277" y="0"/>
                  </a:lnTo>
                  <a:lnTo>
                    <a:pt x="1203277" y="310944"/>
                  </a:lnTo>
                  <a:lnTo>
                    <a:pt x="0" y="310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5"/>
              <a:stretch>
                <a:fillRect l="-6919"/>
              </a:stretch>
            </a:blipFill>
          </p:spPr>
        </p:sp>
        <p:sp>
          <p:nvSpPr>
            <p:cNvPr id="404" name="Freeform 404"/>
            <p:cNvSpPr/>
            <p:nvPr/>
          </p:nvSpPr>
          <p:spPr>
            <a:xfrm>
              <a:off x="26337057" y="2672494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05" name="Group 405"/>
            <p:cNvGrpSpPr/>
            <p:nvPr/>
          </p:nvGrpSpPr>
          <p:grpSpPr>
            <a:xfrm>
              <a:off x="26898841" y="26925680"/>
              <a:ext cx="1264000" cy="1264000"/>
              <a:chOff x="0" y="0"/>
              <a:chExt cx="812800" cy="812800"/>
            </a:xfrm>
          </p:grpSpPr>
          <p:sp>
            <p:nvSpPr>
              <p:cNvPr id="406" name="Freeform 40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07" name="TextBox 40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08" name="Freeform 408"/>
            <p:cNvSpPr/>
            <p:nvPr/>
          </p:nvSpPr>
          <p:spPr>
            <a:xfrm>
              <a:off x="26965433" y="27276418"/>
              <a:ext cx="1105806" cy="573173"/>
            </a:xfrm>
            <a:custGeom>
              <a:avLst/>
              <a:gdLst/>
              <a:ahLst/>
              <a:cxnLst/>
              <a:rect l="l" t="t" r="r" b="b"/>
              <a:pathLst>
                <a:path w="1105806" h="573173">
                  <a:moveTo>
                    <a:pt x="0" y="0"/>
                  </a:moveTo>
                  <a:lnTo>
                    <a:pt x="1105807" y="0"/>
                  </a:lnTo>
                  <a:lnTo>
                    <a:pt x="1105807" y="573173"/>
                  </a:lnTo>
                  <a:lnTo>
                    <a:pt x="0" y="573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/>
              <a:stretch>
                <a:fillRect t="-49511" b="-43415"/>
              </a:stretch>
            </a:blipFill>
          </p:spPr>
        </p:sp>
        <p:sp>
          <p:nvSpPr>
            <p:cNvPr id="409" name="Freeform 409"/>
            <p:cNvSpPr/>
            <p:nvPr/>
          </p:nvSpPr>
          <p:spPr>
            <a:xfrm>
              <a:off x="23756045" y="17682581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10" name="Group 410"/>
            <p:cNvGrpSpPr/>
            <p:nvPr/>
          </p:nvGrpSpPr>
          <p:grpSpPr>
            <a:xfrm>
              <a:off x="24317829" y="17883313"/>
              <a:ext cx="1264000" cy="1264000"/>
              <a:chOff x="0" y="0"/>
              <a:chExt cx="812800" cy="812800"/>
            </a:xfrm>
          </p:grpSpPr>
          <p:sp>
            <p:nvSpPr>
              <p:cNvPr id="411" name="Freeform 4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12" name="TextBox 4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13" name="Freeform 413"/>
            <p:cNvSpPr/>
            <p:nvPr/>
          </p:nvSpPr>
          <p:spPr>
            <a:xfrm>
              <a:off x="24436742" y="18245435"/>
              <a:ext cx="1065143" cy="477478"/>
            </a:xfrm>
            <a:custGeom>
              <a:avLst/>
              <a:gdLst/>
              <a:ahLst/>
              <a:cxnLst/>
              <a:rect l="l" t="t" r="r" b="b"/>
              <a:pathLst>
                <a:path w="1065143" h="477478">
                  <a:moveTo>
                    <a:pt x="0" y="0"/>
                  </a:moveTo>
                  <a:lnTo>
                    <a:pt x="1065143" y="0"/>
                  </a:lnTo>
                  <a:lnTo>
                    <a:pt x="1065143" y="477478"/>
                  </a:lnTo>
                  <a:lnTo>
                    <a:pt x="0" y="477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7"/>
              <a:stretch>
                <a:fillRect/>
              </a:stretch>
            </a:blipFill>
          </p:spPr>
        </p:sp>
        <p:sp>
          <p:nvSpPr>
            <p:cNvPr id="414" name="Freeform 414"/>
            <p:cNvSpPr/>
            <p:nvPr/>
          </p:nvSpPr>
          <p:spPr>
            <a:xfrm>
              <a:off x="21801938" y="2695547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15" name="Group 415"/>
            <p:cNvGrpSpPr/>
            <p:nvPr/>
          </p:nvGrpSpPr>
          <p:grpSpPr>
            <a:xfrm>
              <a:off x="22363721" y="27156208"/>
              <a:ext cx="1264000" cy="1264000"/>
              <a:chOff x="0" y="0"/>
              <a:chExt cx="812800" cy="812800"/>
            </a:xfrm>
          </p:grpSpPr>
          <p:sp>
            <p:nvSpPr>
              <p:cNvPr id="416" name="Freeform 4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17" name="TextBox 4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18" name="Freeform 418"/>
            <p:cNvSpPr/>
            <p:nvPr/>
          </p:nvSpPr>
          <p:spPr>
            <a:xfrm>
              <a:off x="22449017" y="27501632"/>
              <a:ext cx="1083198" cy="569453"/>
            </a:xfrm>
            <a:custGeom>
              <a:avLst/>
              <a:gdLst/>
              <a:ahLst/>
              <a:cxnLst/>
              <a:rect l="l" t="t" r="r" b="b"/>
              <a:pathLst>
                <a:path w="1083198" h="569453">
                  <a:moveTo>
                    <a:pt x="0" y="0"/>
                  </a:moveTo>
                  <a:lnTo>
                    <a:pt x="1083198" y="0"/>
                  </a:lnTo>
                  <a:lnTo>
                    <a:pt x="1083198" y="569453"/>
                  </a:lnTo>
                  <a:lnTo>
                    <a:pt x="0" y="569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/>
              <a:stretch>
                <a:fillRect/>
              </a:stretch>
            </a:blipFill>
          </p:spPr>
        </p:sp>
        <p:sp>
          <p:nvSpPr>
            <p:cNvPr id="419" name="Freeform 419"/>
            <p:cNvSpPr/>
            <p:nvPr/>
          </p:nvSpPr>
          <p:spPr>
            <a:xfrm>
              <a:off x="22695055" y="2583793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20" name="Group 420"/>
            <p:cNvGrpSpPr/>
            <p:nvPr/>
          </p:nvGrpSpPr>
          <p:grpSpPr>
            <a:xfrm>
              <a:off x="23256839" y="26038670"/>
              <a:ext cx="1264000" cy="1264000"/>
              <a:chOff x="0" y="0"/>
              <a:chExt cx="812800" cy="812800"/>
            </a:xfrm>
          </p:grpSpPr>
          <p:sp>
            <p:nvSpPr>
              <p:cNvPr id="421" name="Freeform 4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2" name="TextBox 4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23" name="Freeform 423"/>
            <p:cNvSpPr/>
            <p:nvPr/>
          </p:nvSpPr>
          <p:spPr>
            <a:xfrm>
              <a:off x="23313225" y="26421756"/>
              <a:ext cx="1150644" cy="444387"/>
            </a:xfrm>
            <a:custGeom>
              <a:avLst/>
              <a:gdLst/>
              <a:ahLst/>
              <a:cxnLst/>
              <a:rect l="l" t="t" r="r" b="b"/>
              <a:pathLst>
                <a:path w="1150644" h="444387">
                  <a:moveTo>
                    <a:pt x="0" y="0"/>
                  </a:moveTo>
                  <a:lnTo>
                    <a:pt x="1150644" y="0"/>
                  </a:lnTo>
                  <a:lnTo>
                    <a:pt x="1150644" y="444387"/>
                  </a:lnTo>
                  <a:lnTo>
                    <a:pt x="0" y="444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9"/>
              <a:stretch>
                <a:fillRect/>
              </a:stretch>
            </a:blipFill>
          </p:spPr>
        </p:sp>
        <p:sp>
          <p:nvSpPr>
            <p:cNvPr id="424" name="Freeform 424"/>
            <p:cNvSpPr/>
            <p:nvPr/>
          </p:nvSpPr>
          <p:spPr>
            <a:xfrm>
              <a:off x="14352490" y="1326847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25" name="Group 425"/>
            <p:cNvGrpSpPr/>
            <p:nvPr/>
          </p:nvGrpSpPr>
          <p:grpSpPr>
            <a:xfrm>
              <a:off x="14914274" y="13469210"/>
              <a:ext cx="1264000" cy="1264000"/>
              <a:chOff x="0" y="0"/>
              <a:chExt cx="812800" cy="812800"/>
            </a:xfrm>
          </p:grpSpPr>
          <p:sp>
            <p:nvSpPr>
              <p:cNvPr id="426" name="Freeform 4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7" name="TextBox 42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28" name="Freeform 428"/>
            <p:cNvSpPr/>
            <p:nvPr/>
          </p:nvSpPr>
          <p:spPr>
            <a:xfrm>
              <a:off x="14996729" y="13808657"/>
              <a:ext cx="1093946" cy="587605"/>
            </a:xfrm>
            <a:custGeom>
              <a:avLst/>
              <a:gdLst/>
              <a:ahLst/>
              <a:cxnLst/>
              <a:rect l="l" t="t" r="r" b="b"/>
              <a:pathLst>
                <a:path w="1093946" h="587605">
                  <a:moveTo>
                    <a:pt x="0" y="0"/>
                  </a:moveTo>
                  <a:lnTo>
                    <a:pt x="1093946" y="0"/>
                  </a:lnTo>
                  <a:lnTo>
                    <a:pt x="1093946" y="587605"/>
                  </a:lnTo>
                  <a:lnTo>
                    <a:pt x="0" y="587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0"/>
              <a:stretch>
                <a:fillRect/>
              </a:stretch>
            </a:blipFill>
          </p:spPr>
        </p:sp>
        <p:sp>
          <p:nvSpPr>
            <p:cNvPr id="429" name="Freeform 429"/>
            <p:cNvSpPr/>
            <p:nvPr/>
          </p:nvSpPr>
          <p:spPr>
            <a:xfrm>
              <a:off x="17772127" y="1185350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30" name="Group 430"/>
            <p:cNvGrpSpPr/>
            <p:nvPr/>
          </p:nvGrpSpPr>
          <p:grpSpPr>
            <a:xfrm>
              <a:off x="18333910" y="12054239"/>
              <a:ext cx="1264000" cy="1264000"/>
              <a:chOff x="0" y="0"/>
              <a:chExt cx="812800" cy="812800"/>
            </a:xfrm>
          </p:grpSpPr>
          <p:sp>
            <p:nvSpPr>
              <p:cNvPr id="431" name="Freeform 4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32" name="TextBox 43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33" name="Freeform 433"/>
            <p:cNvSpPr/>
            <p:nvPr/>
          </p:nvSpPr>
          <p:spPr>
            <a:xfrm>
              <a:off x="18453802" y="12434734"/>
              <a:ext cx="1050023" cy="454396"/>
            </a:xfrm>
            <a:custGeom>
              <a:avLst/>
              <a:gdLst/>
              <a:ahLst/>
              <a:cxnLst/>
              <a:rect l="l" t="t" r="r" b="b"/>
              <a:pathLst>
                <a:path w="1050023" h="454396">
                  <a:moveTo>
                    <a:pt x="0" y="0"/>
                  </a:moveTo>
                  <a:lnTo>
                    <a:pt x="1050023" y="0"/>
                  </a:lnTo>
                  <a:lnTo>
                    <a:pt x="1050023" y="454396"/>
                  </a:lnTo>
                  <a:lnTo>
                    <a:pt x="0" y="45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1"/>
              <a:stretch>
                <a:fillRect/>
              </a:stretch>
            </a:blipFill>
          </p:spPr>
        </p:sp>
        <p:sp>
          <p:nvSpPr>
            <p:cNvPr id="434" name="Freeform 434"/>
            <p:cNvSpPr/>
            <p:nvPr/>
          </p:nvSpPr>
          <p:spPr>
            <a:xfrm>
              <a:off x="9421177" y="1573787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35" name="Group 435"/>
            <p:cNvGrpSpPr/>
            <p:nvPr/>
          </p:nvGrpSpPr>
          <p:grpSpPr>
            <a:xfrm>
              <a:off x="9982961" y="15938610"/>
              <a:ext cx="1264000" cy="1264000"/>
              <a:chOff x="0" y="0"/>
              <a:chExt cx="812800" cy="812800"/>
            </a:xfrm>
          </p:grpSpPr>
          <p:sp>
            <p:nvSpPr>
              <p:cNvPr id="436" name="Freeform 4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37" name="TextBox 43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38" name="Freeform 438"/>
            <p:cNvSpPr/>
            <p:nvPr/>
          </p:nvSpPr>
          <p:spPr>
            <a:xfrm>
              <a:off x="10042222" y="16410532"/>
              <a:ext cx="1134910" cy="325762"/>
            </a:xfrm>
            <a:custGeom>
              <a:avLst/>
              <a:gdLst/>
              <a:ahLst/>
              <a:cxnLst/>
              <a:rect l="l" t="t" r="r" b="b"/>
              <a:pathLst>
                <a:path w="1134910" h="325762">
                  <a:moveTo>
                    <a:pt x="0" y="0"/>
                  </a:moveTo>
                  <a:lnTo>
                    <a:pt x="1134910" y="0"/>
                  </a:lnTo>
                  <a:lnTo>
                    <a:pt x="1134910" y="325761"/>
                  </a:lnTo>
                  <a:lnTo>
                    <a:pt x="0" y="325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/>
              <a:stretch>
                <a:fillRect l="-32099" t="-109199" r="-30409" b="-109265"/>
              </a:stretch>
            </a:blipFill>
          </p:spPr>
        </p:sp>
        <p:sp>
          <p:nvSpPr>
            <p:cNvPr id="439" name="Freeform 439"/>
            <p:cNvSpPr/>
            <p:nvPr/>
          </p:nvSpPr>
          <p:spPr>
            <a:xfrm>
              <a:off x="28096320" y="819953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40" name="Group 440"/>
            <p:cNvGrpSpPr/>
            <p:nvPr/>
          </p:nvGrpSpPr>
          <p:grpSpPr>
            <a:xfrm>
              <a:off x="28658104" y="8400265"/>
              <a:ext cx="1264000" cy="1264000"/>
              <a:chOff x="0" y="0"/>
              <a:chExt cx="812800" cy="812800"/>
            </a:xfrm>
          </p:grpSpPr>
          <p:sp>
            <p:nvSpPr>
              <p:cNvPr id="441" name="Freeform 4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42" name="TextBox 44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43" name="Freeform 443"/>
            <p:cNvSpPr/>
            <p:nvPr/>
          </p:nvSpPr>
          <p:spPr>
            <a:xfrm>
              <a:off x="28793222" y="8709309"/>
              <a:ext cx="970354" cy="609979"/>
            </a:xfrm>
            <a:custGeom>
              <a:avLst/>
              <a:gdLst/>
              <a:ahLst/>
              <a:cxnLst/>
              <a:rect l="l" t="t" r="r" b="b"/>
              <a:pathLst>
                <a:path w="970354" h="609979">
                  <a:moveTo>
                    <a:pt x="0" y="0"/>
                  </a:moveTo>
                  <a:lnTo>
                    <a:pt x="970354" y="0"/>
                  </a:lnTo>
                  <a:lnTo>
                    <a:pt x="970354" y="609979"/>
                  </a:lnTo>
                  <a:lnTo>
                    <a:pt x="0" y="609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3"/>
              <a:stretch>
                <a:fillRect l="-13284" t="-2916" r="-11476"/>
              </a:stretch>
            </a:blipFill>
          </p:spPr>
        </p:sp>
        <p:sp>
          <p:nvSpPr>
            <p:cNvPr id="444" name="Freeform 444"/>
            <p:cNvSpPr/>
            <p:nvPr/>
          </p:nvSpPr>
          <p:spPr>
            <a:xfrm>
              <a:off x="19177872" y="1142635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45" name="Group 445"/>
            <p:cNvGrpSpPr/>
            <p:nvPr/>
          </p:nvGrpSpPr>
          <p:grpSpPr>
            <a:xfrm>
              <a:off x="19739655" y="11627087"/>
              <a:ext cx="1264000" cy="1264000"/>
              <a:chOff x="0" y="0"/>
              <a:chExt cx="812800" cy="812800"/>
            </a:xfrm>
          </p:grpSpPr>
          <p:sp>
            <p:nvSpPr>
              <p:cNvPr id="446" name="Freeform 4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47" name="TextBox 4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48" name="Freeform 448"/>
            <p:cNvSpPr/>
            <p:nvPr/>
          </p:nvSpPr>
          <p:spPr>
            <a:xfrm>
              <a:off x="19778553" y="12108063"/>
              <a:ext cx="1182592" cy="268088"/>
            </a:xfrm>
            <a:custGeom>
              <a:avLst/>
              <a:gdLst/>
              <a:ahLst/>
              <a:cxnLst/>
              <a:rect l="l" t="t" r="r" b="b"/>
              <a:pathLst>
                <a:path w="1182592" h="268088">
                  <a:moveTo>
                    <a:pt x="0" y="0"/>
                  </a:moveTo>
                  <a:lnTo>
                    <a:pt x="1182592" y="0"/>
                  </a:lnTo>
                  <a:lnTo>
                    <a:pt x="1182592" y="268088"/>
                  </a:lnTo>
                  <a:lnTo>
                    <a:pt x="0" y="268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4"/>
              <a:stretch>
                <a:fillRect/>
              </a:stretch>
            </a:blipFill>
          </p:spPr>
        </p:sp>
        <p:sp>
          <p:nvSpPr>
            <p:cNvPr id="449" name="Freeform 449"/>
            <p:cNvSpPr/>
            <p:nvPr/>
          </p:nvSpPr>
          <p:spPr>
            <a:xfrm>
              <a:off x="23253850" y="1529028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50" name="Group 450"/>
            <p:cNvGrpSpPr/>
            <p:nvPr/>
          </p:nvGrpSpPr>
          <p:grpSpPr>
            <a:xfrm>
              <a:off x="23815634" y="15491015"/>
              <a:ext cx="1264000" cy="1264000"/>
              <a:chOff x="0" y="0"/>
              <a:chExt cx="812800" cy="812800"/>
            </a:xfrm>
          </p:grpSpPr>
          <p:sp>
            <p:nvSpPr>
              <p:cNvPr id="451" name="Freeform 4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52" name="TextBox 45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53" name="Freeform 453"/>
            <p:cNvSpPr/>
            <p:nvPr/>
          </p:nvSpPr>
          <p:spPr>
            <a:xfrm>
              <a:off x="23967330" y="15782496"/>
              <a:ext cx="1008299" cy="644235"/>
            </a:xfrm>
            <a:custGeom>
              <a:avLst/>
              <a:gdLst/>
              <a:ahLst/>
              <a:cxnLst/>
              <a:rect l="l" t="t" r="r" b="b"/>
              <a:pathLst>
                <a:path w="1008299" h="644235">
                  <a:moveTo>
                    <a:pt x="0" y="0"/>
                  </a:moveTo>
                  <a:lnTo>
                    <a:pt x="1008299" y="0"/>
                  </a:lnTo>
                  <a:lnTo>
                    <a:pt x="1008299" y="644234"/>
                  </a:lnTo>
                  <a:lnTo>
                    <a:pt x="0" y="644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5"/>
              <a:stretch>
                <a:fillRect l="-4729" t="-24447" r="-4433" b="-46404"/>
              </a:stretch>
            </a:blipFill>
          </p:spPr>
        </p:sp>
        <p:sp>
          <p:nvSpPr>
            <p:cNvPr id="454" name="Freeform 454"/>
            <p:cNvSpPr/>
            <p:nvPr/>
          </p:nvSpPr>
          <p:spPr>
            <a:xfrm>
              <a:off x="25710014" y="1739111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55" name="Group 455"/>
            <p:cNvGrpSpPr/>
            <p:nvPr/>
          </p:nvGrpSpPr>
          <p:grpSpPr>
            <a:xfrm>
              <a:off x="26271798" y="17591847"/>
              <a:ext cx="1264000" cy="1264000"/>
              <a:chOff x="0" y="0"/>
              <a:chExt cx="812800" cy="812800"/>
            </a:xfrm>
          </p:grpSpPr>
          <p:sp>
            <p:nvSpPr>
              <p:cNvPr id="456" name="Freeform 4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57" name="TextBox 45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58" name="Freeform 458"/>
            <p:cNvSpPr/>
            <p:nvPr/>
          </p:nvSpPr>
          <p:spPr>
            <a:xfrm>
              <a:off x="26378320" y="17872598"/>
              <a:ext cx="1043243" cy="642890"/>
            </a:xfrm>
            <a:custGeom>
              <a:avLst/>
              <a:gdLst/>
              <a:ahLst/>
              <a:cxnLst/>
              <a:rect l="l" t="t" r="r" b="b"/>
              <a:pathLst>
                <a:path w="1043243" h="642890">
                  <a:moveTo>
                    <a:pt x="0" y="0"/>
                  </a:moveTo>
                  <a:lnTo>
                    <a:pt x="1043243" y="0"/>
                  </a:lnTo>
                  <a:lnTo>
                    <a:pt x="1043243" y="642890"/>
                  </a:lnTo>
                  <a:lnTo>
                    <a:pt x="0" y="642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/>
              <a:stretch>
                <a:fillRect l="-1293" r="-1293"/>
              </a:stretch>
            </a:blipFill>
          </p:spPr>
        </p:sp>
        <p:sp>
          <p:nvSpPr>
            <p:cNvPr id="459" name="Freeform 459"/>
            <p:cNvSpPr/>
            <p:nvPr/>
          </p:nvSpPr>
          <p:spPr>
            <a:xfrm>
              <a:off x="15115555" y="1185350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60" name="Group 460"/>
            <p:cNvGrpSpPr/>
            <p:nvPr/>
          </p:nvGrpSpPr>
          <p:grpSpPr>
            <a:xfrm>
              <a:off x="15677338" y="12054239"/>
              <a:ext cx="1264000" cy="1264000"/>
              <a:chOff x="0" y="0"/>
              <a:chExt cx="812800" cy="812800"/>
            </a:xfrm>
          </p:grpSpPr>
          <p:sp>
            <p:nvSpPr>
              <p:cNvPr id="461" name="Freeform 4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2" name="TextBox 46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63" name="Freeform 463"/>
            <p:cNvSpPr/>
            <p:nvPr/>
          </p:nvSpPr>
          <p:spPr>
            <a:xfrm>
              <a:off x="15704825" y="12180838"/>
              <a:ext cx="1230118" cy="1027694"/>
            </a:xfrm>
            <a:custGeom>
              <a:avLst/>
              <a:gdLst/>
              <a:ahLst/>
              <a:cxnLst/>
              <a:rect l="l" t="t" r="r" b="b"/>
              <a:pathLst>
                <a:path w="1230118" h="1027694">
                  <a:moveTo>
                    <a:pt x="0" y="0"/>
                  </a:moveTo>
                  <a:lnTo>
                    <a:pt x="1230118" y="0"/>
                  </a:lnTo>
                  <a:lnTo>
                    <a:pt x="1230118" y="1027693"/>
                  </a:lnTo>
                  <a:lnTo>
                    <a:pt x="0" y="102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7"/>
              <a:stretch>
                <a:fillRect t="-9848" b="-9848"/>
              </a:stretch>
            </a:blipFill>
          </p:spPr>
        </p:sp>
        <p:sp>
          <p:nvSpPr>
            <p:cNvPr id="464" name="Freeform 464"/>
            <p:cNvSpPr/>
            <p:nvPr/>
          </p:nvSpPr>
          <p:spPr>
            <a:xfrm>
              <a:off x="19289838" y="2697046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65" name="Group 465"/>
            <p:cNvGrpSpPr/>
            <p:nvPr/>
          </p:nvGrpSpPr>
          <p:grpSpPr>
            <a:xfrm>
              <a:off x="19851622" y="27171194"/>
              <a:ext cx="1264000" cy="1264000"/>
              <a:chOff x="0" y="0"/>
              <a:chExt cx="812800" cy="812800"/>
            </a:xfrm>
          </p:grpSpPr>
          <p:sp>
            <p:nvSpPr>
              <p:cNvPr id="466" name="Freeform 4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7" name="TextBox 46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68" name="Freeform 468"/>
            <p:cNvSpPr/>
            <p:nvPr/>
          </p:nvSpPr>
          <p:spPr>
            <a:xfrm>
              <a:off x="20110992" y="27422151"/>
              <a:ext cx="761407" cy="761407"/>
            </a:xfrm>
            <a:custGeom>
              <a:avLst/>
              <a:gdLst/>
              <a:ahLst/>
              <a:cxnLst/>
              <a:rect l="l" t="t" r="r" b="b"/>
              <a:pathLst>
                <a:path w="761407" h="761407">
                  <a:moveTo>
                    <a:pt x="0" y="0"/>
                  </a:moveTo>
                  <a:lnTo>
                    <a:pt x="761408" y="0"/>
                  </a:lnTo>
                  <a:lnTo>
                    <a:pt x="761408" y="761407"/>
                  </a:lnTo>
                  <a:lnTo>
                    <a:pt x="0" y="7614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8"/>
              <a:stretch>
                <a:fillRect/>
              </a:stretch>
            </a:blipFill>
          </p:spPr>
        </p:sp>
        <p:sp>
          <p:nvSpPr>
            <p:cNvPr id="469" name="Freeform 469"/>
            <p:cNvSpPr/>
            <p:nvPr/>
          </p:nvSpPr>
          <p:spPr>
            <a:xfrm>
              <a:off x="18573031" y="1998845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70" name="Group 470"/>
            <p:cNvGrpSpPr/>
            <p:nvPr/>
          </p:nvGrpSpPr>
          <p:grpSpPr>
            <a:xfrm>
              <a:off x="19134815" y="20189187"/>
              <a:ext cx="1264000" cy="1264000"/>
              <a:chOff x="0" y="0"/>
              <a:chExt cx="812800" cy="812800"/>
            </a:xfrm>
          </p:grpSpPr>
          <p:sp>
            <p:nvSpPr>
              <p:cNvPr id="471" name="Freeform 4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2" name="TextBox 47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73" name="Freeform 473"/>
            <p:cNvSpPr/>
            <p:nvPr/>
          </p:nvSpPr>
          <p:spPr>
            <a:xfrm>
              <a:off x="19391108" y="20359750"/>
              <a:ext cx="772001" cy="944998"/>
            </a:xfrm>
            <a:custGeom>
              <a:avLst/>
              <a:gdLst/>
              <a:ahLst/>
              <a:cxnLst/>
              <a:rect l="l" t="t" r="r" b="b"/>
              <a:pathLst>
                <a:path w="772001" h="944998">
                  <a:moveTo>
                    <a:pt x="0" y="0"/>
                  </a:moveTo>
                  <a:lnTo>
                    <a:pt x="772001" y="0"/>
                  </a:lnTo>
                  <a:lnTo>
                    <a:pt x="772001" y="944998"/>
                  </a:lnTo>
                  <a:lnTo>
                    <a:pt x="0" y="944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9"/>
              <a:stretch>
                <a:fillRect t="-8817" b="-19329"/>
              </a:stretch>
            </a:blipFill>
          </p:spPr>
        </p:sp>
        <p:sp>
          <p:nvSpPr>
            <p:cNvPr id="474" name="Freeform 474"/>
            <p:cNvSpPr/>
            <p:nvPr/>
          </p:nvSpPr>
          <p:spPr>
            <a:xfrm>
              <a:off x="29107267" y="746077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75" name="Group 475"/>
            <p:cNvGrpSpPr/>
            <p:nvPr/>
          </p:nvGrpSpPr>
          <p:grpSpPr>
            <a:xfrm>
              <a:off x="29669051" y="7661505"/>
              <a:ext cx="1264000" cy="1264000"/>
              <a:chOff x="0" y="0"/>
              <a:chExt cx="812800" cy="812800"/>
            </a:xfrm>
          </p:grpSpPr>
          <p:sp>
            <p:nvSpPr>
              <p:cNvPr id="476" name="Freeform 4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7" name="TextBox 47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78" name="Freeform 478"/>
            <p:cNvSpPr/>
            <p:nvPr/>
          </p:nvSpPr>
          <p:spPr>
            <a:xfrm>
              <a:off x="29869583" y="7831707"/>
              <a:ext cx="852575" cy="852575"/>
            </a:xfrm>
            <a:custGeom>
              <a:avLst/>
              <a:gdLst/>
              <a:ahLst/>
              <a:cxnLst/>
              <a:rect l="l" t="t" r="r" b="b"/>
              <a:pathLst>
                <a:path w="852575" h="852575">
                  <a:moveTo>
                    <a:pt x="0" y="0"/>
                  </a:moveTo>
                  <a:lnTo>
                    <a:pt x="852575" y="0"/>
                  </a:lnTo>
                  <a:lnTo>
                    <a:pt x="852575" y="852575"/>
                  </a:lnTo>
                  <a:lnTo>
                    <a:pt x="0" y="852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/>
              <a:stretch>
                <a:fillRect/>
              </a:stretch>
            </a:blipFill>
          </p:spPr>
        </p:sp>
        <p:sp>
          <p:nvSpPr>
            <p:cNvPr id="479" name="Freeform 479"/>
            <p:cNvSpPr/>
            <p:nvPr/>
          </p:nvSpPr>
          <p:spPr>
            <a:xfrm>
              <a:off x="10259423" y="1021490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80" name="Group 480"/>
            <p:cNvGrpSpPr/>
            <p:nvPr/>
          </p:nvGrpSpPr>
          <p:grpSpPr>
            <a:xfrm>
              <a:off x="10821206" y="10415633"/>
              <a:ext cx="1264000" cy="1264000"/>
              <a:chOff x="0" y="0"/>
              <a:chExt cx="812800" cy="812800"/>
            </a:xfrm>
          </p:grpSpPr>
          <p:sp>
            <p:nvSpPr>
              <p:cNvPr id="481" name="Freeform 4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82" name="TextBox 48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83" name="Freeform 483"/>
            <p:cNvSpPr/>
            <p:nvPr/>
          </p:nvSpPr>
          <p:spPr>
            <a:xfrm>
              <a:off x="10953778" y="10752367"/>
              <a:ext cx="1010720" cy="557639"/>
            </a:xfrm>
            <a:custGeom>
              <a:avLst/>
              <a:gdLst/>
              <a:ahLst/>
              <a:cxnLst/>
              <a:rect l="l" t="t" r="r" b="b"/>
              <a:pathLst>
                <a:path w="1010720" h="557639">
                  <a:moveTo>
                    <a:pt x="0" y="0"/>
                  </a:moveTo>
                  <a:lnTo>
                    <a:pt x="1010721" y="0"/>
                  </a:lnTo>
                  <a:lnTo>
                    <a:pt x="1010721" y="557639"/>
                  </a:lnTo>
                  <a:lnTo>
                    <a:pt x="0" y="557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1"/>
              <a:stretch>
                <a:fillRect/>
              </a:stretch>
            </a:blipFill>
          </p:spPr>
        </p:sp>
        <p:sp>
          <p:nvSpPr>
            <p:cNvPr id="484" name="Freeform 484"/>
            <p:cNvSpPr/>
            <p:nvPr/>
          </p:nvSpPr>
          <p:spPr>
            <a:xfrm>
              <a:off x="20187773" y="942761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85" name="Group 485"/>
            <p:cNvGrpSpPr/>
            <p:nvPr/>
          </p:nvGrpSpPr>
          <p:grpSpPr>
            <a:xfrm>
              <a:off x="20749557" y="9628347"/>
              <a:ext cx="1264000" cy="1264000"/>
              <a:chOff x="0" y="0"/>
              <a:chExt cx="812800" cy="812800"/>
            </a:xfrm>
          </p:grpSpPr>
          <p:sp>
            <p:nvSpPr>
              <p:cNvPr id="486" name="Freeform 4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87" name="TextBox 48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88" name="Freeform 488"/>
            <p:cNvSpPr/>
            <p:nvPr/>
          </p:nvSpPr>
          <p:spPr>
            <a:xfrm>
              <a:off x="20852679" y="10138121"/>
              <a:ext cx="1054218" cy="282816"/>
            </a:xfrm>
            <a:custGeom>
              <a:avLst/>
              <a:gdLst/>
              <a:ahLst/>
              <a:cxnLst/>
              <a:rect l="l" t="t" r="r" b="b"/>
              <a:pathLst>
                <a:path w="1054218" h="282816">
                  <a:moveTo>
                    <a:pt x="0" y="0"/>
                  </a:moveTo>
                  <a:lnTo>
                    <a:pt x="1054218" y="0"/>
                  </a:lnTo>
                  <a:lnTo>
                    <a:pt x="1054218" y="282816"/>
                  </a:lnTo>
                  <a:lnTo>
                    <a:pt x="0" y="282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/>
              <a:stretch>
                <a:fillRect t="-117883" b="-113251"/>
              </a:stretch>
            </a:blipFill>
          </p:spPr>
        </p:sp>
        <p:sp>
          <p:nvSpPr>
            <p:cNvPr id="489" name="Freeform 489"/>
            <p:cNvSpPr/>
            <p:nvPr/>
          </p:nvSpPr>
          <p:spPr>
            <a:xfrm>
              <a:off x="10090993" y="1265443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90" name="Group 490"/>
            <p:cNvGrpSpPr/>
            <p:nvPr/>
          </p:nvGrpSpPr>
          <p:grpSpPr>
            <a:xfrm>
              <a:off x="10652777" y="12855169"/>
              <a:ext cx="1264000" cy="1264000"/>
              <a:chOff x="0" y="0"/>
              <a:chExt cx="812800" cy="812800"/>
            </a:xfrm>
          </p:grpSpPr>
          <p:sp>
            <p:nvSpPr>
              <p:cNvPr id="491" name="Freeform 49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92" name="TextBox 49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93" name="Freeform 493"/>
            <p:cNvSpPr/>
            <p:nvPr/>
          </p:nvSpPr>
          <p:spPr>
            <a:xfrm>
              <a:off x="10934351" y="13041210"/>
              <a:ext cx="758667" cy="841310"/>
            </a:xfrm>
            <a:custGeom>
              <a:avLst/>
              <a:gdLst/>
              <a:ahLst/>
              <a:cxnLst/>
              <a:rect l="l" t="t" r="r" b="b"/>
              <a:pathLst>
                <a:path w="758667" h="841310">
                  <a:moveTo>
                    <a:pt x="0" y="0"/>
                  </a:moveTo>
                  <a:lnTo>
                    <a:pt x="758667" y="0"/>
                  </a:lnTo>
                  <a:lnTo>
                    <a:pt x="758667" y="841309"/>
                  </a:lnTo>
                  <a:lnTo>
                    <a:pt x="0" y="841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3"/>
              <a:stretch>
                <a:fillRect l="-49937" r="-51056"/>
              </a:stretch>
            </a:blipFill>
          </p:spPr>
        </p:sp>
        <p:sp>
          <p:nvSpPr>
            <p:cNvPr id="494" name="Freeform 494"/>
            <p:cNvSpPr/>
            <p:nvPr/>
          </p:nvSpPr>
          <p:spPr>
            <a:xfrm>
              <a:off x="20343462" y="1075236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95" name="Group 495"/>
            <p:cNvGrpSpPr/>
            <p:nvPr/>
          </p:nvGrpSpPr>
          <p:grpSpPr>
            <a:xfrm>
              <a:off x="20905246" y="10953099"/>
              <a:ext cx="1264000" cy="1264000"/>
              <a:chOff x="0" y="0"/>
              <a:chExt cx="812800" cy="812800"/>
            </a:xfrm>
          </p:grpSpPr>
          <p:sp>
            <p:nvSpPr>
              <p:cNvPr id="496" name="Freeform 49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97" name="TextBox 49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498" name="Freeform 498"/>
            <p:cNvSpPr/>
            <p:nvPr/>
          </p:nvSpPr>
          <p:spPr>
            <a:xfrm>
              <a:off x="21066305" y="11238925"/>
              <a:ext cx="981928" cy="692349"/>
            </a:xfrm>
            <a:custGeom>
              <a:avLst/>
              <a:gdLst/>
              <a:ahLst/>
              <a:cxnLst/>
              <a:rect l="l" t="t" r="r" b="b"/>
              <a:pathLst>
                <a:path w="981928" h="692349">
                  <a:moveTo>
                    <a:pt x="0" y="0"/>
                  </a:moveTo>
                  <a:lnTo>
                    <a:pt x="981928" y="0"/>
                  </a:lnTo>
                  <a:lnTo>
                    <a:pt x="981928" y="692349"/>
                  </a:lnTo>
                  <a:lnTo>
                    <a:pt x="0" y="692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4"/>
              <a:stretch>
                <a:fillRect l="-6708" r="-7977" b="-176"/>
              </a:stretch>
            </a:blipFill>
          </p:spPr>
        </p:sp>
        <p:sp>
          <p:nvSpPr>
            <p:cNvPr id="499" name="Freeform 499"/>
            <p:cNvSpPr/>
            <p:nvPr/>
          </p:nvSpPr>
          <p:spPr>
            <a:xfrm>
              <a:off x="18445018" y="2782907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00" name="Group 500"/>
            <p:cNvGrpSpPr/>
            <p:nvPr/>
          </p:nvGrpSpPr>
          <p:grpSpPr>
            <a:xfrm>
              <a:off x="19006801" y="28029811"/>
              <a:ext cx="1264000" cy="1264000"/>
              <a:chOff x="0" y="0"/>
              <a:chExt cx="812800" cy="812800"/>
            </a:xfrm>
          </p:grpSpPr>
          <p:sp>
            <p:nvSpPr>
              <p:cNvPr id="501" name="Freeform 50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02" name="TextBox 50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03" name="Freeform 503"/>
            <p:cNvSpPr/>
            <p:nvPr/>
          </p:nvSpPr>
          <p:spPr>
            <a:xfrm>
              <a:off x="19112350" y="28476785"/>
              <a:ext cx="1103099" cy="343425"/>
            </a:xfrm>
            <a:custGeom>
              <a:avLst/>
              <a:gdLst/>
              <a:ahLst/>
              <a:cxnLst/>
              <a:rect l="l" t="t" r="r" b="b"/>
              <a:pathLst>
                <a:path w="1103099" h="343425">
                  <a:moveTo>
                    <a:pt x="0" y="0"/>
                  </a:moveTo>
                  <a:lnTo>
                    <a:pt x="1103099" y="0"/>
                  </a:lnTo>
                  <a:lnTo>
                    <a:pt x="1103099" y="343425"/>
                  </a:lnTo>
                  <a:lnTo>
                    <a:pt x="0" y="343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/>
              <a:stretch>
                <a:fillRect t="-41982" b="-35234"/>
              </a:stretch>
            </a:blipFill>
          </p:spPr>
        </p:sp>
        <p:sp>
          <p:nvSpPr>
            <p:cNvPr id="504" name="Freeform 504"/>
            <p:cNvSpPr/>
            <p:nvPr/>
          </p:nvSpPr>
          <p:spPr>
            <a:xfrm>
              <a:off x="9266130" y="2029394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5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6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505" name="Group 505"/>
            <p:cNvGrpSpPr/>
            <p:nvPr/>
          </p:nvGrpSpPr>
          <p:grpSpPr>
            <a:xfrm>
              <a:off x="9827914" y="20494681"/>
              <a:ext cx="1264000" cy="1264000"/>
              <a:chOff x="0" y="0"/>
              <a:chExt cx="812800" cy="812800"/>
            </a:xfrm>
          </p:grpSpPr>
          <p:sp>
            <p:nvSpPr>
              <p:cNvPr id="506" name="Freeform 50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07" name="TextBox 50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08" name="Freeform 508"/>
            <p:cNvSpPr/>
            <p:nvPr/>
          </p:nvSpPr>
          <p:spPr>
            <a:xfrm>
              <a:off x="9867718" y="20901439"/>
              <a:ext cx="1121291" cy="347846"/>
            </a:xfrm>
            <a:custGeom>
              <a:avLst/>
              <a:gdLst/>
              <a:ahLst/>
              <a:cxnLst/>
              <a:rect l="l" t="t" r="r" b="b"/>
              <a:pathLst>
                <a:path w="1121291" h="347846">
                  <a:moveTo>
                    <a:pt x="0" y="0"/>
                  </a:moveTo>
                  <a:lnTo>
                    <a:pt x="1121290" y="0"/>
                  </a:lnTo>
                  <a:lnTo>
                    <a:pt x="1121290" y="347846"/>
                  </a:lnTo>
                  <a:lnTo>
                    <a:pt x="0" y="347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7"/>
              <a:stretch>
                <a:fillRect l="-23829" r="-24831" b="-23225"/>
              </a:stretch>
            </a:blipFill>
          </p:spPr>
        </p:sp>
        <p:sp>
          <p:nvSpPr>
            <p:cNvPr id="509" name="Freeform 509"/>
            <p:cNvSpPr/>
            <p:nvPr/>
          </p:nvSpPr>
          <p:spPr>
            <a:xfrm>
              <a:off x="8038048" y="14806618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10" name="Group 510"/>
            <p:cNvGrpSpPr/>
            <p:nvPr/>
          </p:nvGrpSpPr>
          <p:grpSpPr>
            <a:xfrm>
              <a:off x="8599832" y="15007350"/>
              <a:ext cx="1264000" cy="1264000"/>
              <a:chOff x="0" y="0"/>
              <a:chExt cx="812800" cy="812800"/>
            </a:xfrm>
          </p:grpSpPr>
          <p:sp>
            <p:nvSpPr>
              <p:cNvPr id="511" name="Freeform 5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12" name="TextBox 5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13" name="Freeform 513"/>
            <p:cNvSpPr/>
            <p:nvPr/>
          </p:nvSpPr>
          <p:spPr>
            <a:xfrm>
              <a:off x="8846895" y="15205314"/>
              <a:ext cx="820625" cy="829386"/>
            </a:xfrm>
            <a:custGeom>
              <a:avLst/>
              <a:gdLst/>
              <a:ahLst/>
              <a:cxnLst/>
              <a:rect l="l" t="t" r="r" b="b"/>
              <a:pathLst>
                <a:path w="820625" h="829386">
                  <a:moveTo>
                    <a:pt x="0" y="0"/>
                  </a:moveTo>
                  <a:lnTo>
                    <a:pt x="820625" y="0"/>
                  </a:lnTo>
                  <a:lnTo>
                    <a:pt x="820625" y="829387"/>
                  </a:lnTo>
                  <a:lnTo>
                    <a:pt x="0" y="82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/>
              <a:stretch>
                <a:fillRect/>
              </a:stretch>
            </a:blipFill>
          </p:spPr>
        </p:sp>
        <p:sp>
          <p:nvSpPr>
            <p:cNvPr id="514" name="Freeform 514"/>
            <p:cNvSpPr/>
            <p:nvPr/>
          </p:nvSpPr>
          <p:spPr>
            <a:xfrm>
              <a:off x="28096320" y="589998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15" name="Group 515"/>
            <p:cNvGrpSpPr/>
            <p:nvPr/>
          </p:nvGrpSpPr>
          <p:grpSpPr>
            <a:xfrm>
              <a:off x="28658104" y="6100717"/>
              <a:ext cx="1264000" cy="1264000"/>
              <a:chOff x="0" y="0"/>
              <a:chExt cx="812800" cy="812800"/>
            </a:xfrm>
          </p:grpSpPr>
          <p:sp>
            <p:nvSpPr>
              <p:cNvPr id="516" name="Freeform 5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17" name="TextBox 5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18" name="Freeform 518"/>
            <p:cNvSpPr/>
            <p:nvPr/>
          </p:nvSpPr>
          <p:spPr>
            <a:xfrm>
              <a:off x="28786222" y="6456918"/>
              <a:ext cx="1003314" cy="553552"/>
            </a:xfrm>
            <a:custGeom>
              <a:avLst/>
              <a:gdLst/>
              <a:ahLst/>
              <a:cxnLst/>
              <a:rect l="l" t="t" r="r" b="b"/>
              <a:pathLst>
                <a:path w="1003314" h="553552">
                  <a:moveTo>
                    <a:pt x="0" y="0"/>
                  </a:moveTo>
                  <a:lnTo>
                    <a:pt x="1003314" y="0"/>
                  </a:lnTo>
                  <a:lnTo>
                    <a:pt x="1003314" y="553552"/>
                  </a:lnTo>
                  <a:lnTo>
                    <a:pt x="0" y="553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9"/>
              <a:stretch>
                <a:fillRect/>
              </a:stretch>
            </a:blipFill>
          </p:spPr>
        </p:sp>
        <p:sp>
          <p:nvSpPr>
            <p:cNvPr id="519" name="Freeform 519"/>
            <p:cNvSpPr/>
            <p:nvPr/>
          </p:nvSpPr>
          <p:spPr>
            <a:xfrm>
              <a:off x="29171251" y="876318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20" name="Group 520"/>
            <p:cNvGrpSpPr/>
            <p:nvPr/>
          </p:nvGrpSpPr>
          <p:grpSpPr>
            <a:xfrm>
              <a:off x="29733035" y="8963918"/>
              <a:ext cx="1264000" cy="1264000"/>
              <a:chOff x="0" y="0"/>
              <a:chExt cx="812800" cy="812800"/>
            </a:xfrm>
          </p:grpSpPr>
          <p:sp>
            <p:nvSpPr>
              <p:cNvPr id="521" name="Freeform 5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22" name="TextBox 5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23" name="Freeform 523"/>
            <p:cNvSpPr/>
            <p:nvPr/>
          </p:nvSpPr>
          <p:spPr>
            <a:xfrm>
              <a:off x="29735363" y="9271838"/>
              <a:ext cx="1276909" cy="704501"/>
            </a:xfrm>
            <a:custGeom>
              <a:avLst/>
              <a:gdLst/>
              <a:ahLst/>
              <a:cxnLst/>
              <a:rect l="l" t="t" r="r" b="b"/>
              <a:pathLst>
                <a:path w="1276909" h="704501">
                  <a:moveTo>
                    <a:pt x="0" y="0"/>
                  </a:moveTo>
                  <a:lnTo>
                    <a:pt x="1276908" y="0"/>
                  </a:lnTo>
                  <a:lnTo>
                    <a:pt x="1276908" y="704501"/>
                  </a:lnTo>
                  <a:lnTo>
                    <a:pt x="0" y="704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0"/>
              <a:stretch>
                <a:fillRect/>
              </a:stretch>
            </a:blipFill>
          </p:spPr>
        </p:sp>
        <p:sp>
          <p:nvSpPr>
            <p:cNvPr id="524" name="Freeform 524"/>
            <p:cNvSpPr/>
            <p:nvPr/>
          </p:nvSpPr>
          <p:spPr>
            <a:xfrm>
              <a:off x="19000209" y="1246326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25" name="Group 525"/>
            <p:cNvGrpSpPr/>
            <p:nvPr/>
          </p:nvGrpSpPr>
          <p:grpSpPr>
            <a:xfrm>
              <a:off x="19561992" y="12663999"/>
              <a:ext cx="1264000" cy="1264000"/>
              <a:chOff x="0" y="0"/>
              <a:chExt cx="812800" cy="812800"/>
            </a:xfrm>
          </p:grpSpPr>
          <p:sp>
            <p:nvSpPr>
              <p:cNvPr id="526" name="Freeform 5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27" name="TextBox 52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28" name="Freeform 528"/>
            <p:cNvSpPr/>
            <p:nvPr/>
          </p:nvSpPr>
          <p:spPr>
            <a:xfrm>
              <a:off x="19782772" y="12858617"/>
              <a:ext cx="891037" cy="849512"/>
            </a:xfrm>
            <a:custGeom>
              <a:avLst/>
              <a:gdLst/>
              <a:ahLst/>
              <a:cxnLst/>
              <a:rect l="l" t="t" r="r" b="b"/>
              <a:pathLst>
                <a:path w="891037" h="849512">
                  <a:moveTo>
                    <a:pt x="0" y="0"/>
                  </a:moveTo>
                  <a:lnTo>
                    <a:pt x="891038" y="0"/>
                  </a:lnTo>
                  <a:lnTo>
                    <a:pt x="891038" y="849512"/>
                  </a:lnTo>
                  <a:lnTo>
                    <a:pt x="0" y="84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1"/>
              <a:stretch>
                <a:fillRect l="-18662" r="-16318"/>
              </a:stretch>
            </a:blipFill>
          </p:spPr>
        </p:sp>
        <p:sp>
          <p:nvSpPr>
            <p:cNvPr id="529" name="Freeform 529"/>
            <p:cNvSpPr/>
            <p:nvPr/>
          </p:nvSpPr>
          <p:spPr>
            <a:xfrm>
              <a:off x="20192224" y="1204039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30" name="Group 530"/>
            <p:cNvGrpSpPr/>
            <p:nvPr/>
          </p:nvGrpSpPr>
          <p:grpSpPr>
            <a:xfrm>
              <a:off x="20754008" y="12241128"/>
              <a:ext cx="1264000" cy="1264000"/>
              <a:chOff x="0" y="0"/>
              <a:chExt cx="812800" cy="812800"/>
            </a:xfrm>
          </p:grpSpPr>
          <p:sp>
            <p:nvSpPr>
              <p:cNvPr id="531" name="Freeform 5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2" name="TextBox 53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33" name="Freeform 533"/>
            <p:cNvSpPr/>
            <p:nvPr/>
          </p:nvSpPr>
          <p:spPr>
            <a:xfrm>
              <a:off x="20862698" y="12671066"/>
              <a:ext cx="1115217" cy="441424"/>
            </a:xfrm>
            <a:custGeom>
              <a:avLst/>
              <a:gdLst/>
              <a:ahLst/>
              <a:cxnLst/>
              <a:rect l="l" t="t" r="r" b="b"/>
              <a:pathLst>
                <a:path w="1115217" h="441424">
                  <a:moveTo>
                    <a:pt x="0" y="0"/>
                  </a:moveTo>
                  <a:lnTo>
                    <a:pt x="1115217" y="0"/>
                  </a:lnTo>
                  <a:lnTo>
                    <a:pt x="1115217" y="441424"/>
                  </a:lnTo>
                  <a:lnTo>
                    <a:pt x="0" y="44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2"/>
              <a:stretch>
                <a:fillRect t="-80074" b="-72565"/>
              </a:stretch>
            </a:blipFill>
          </p:spPr>
        </p:sp>
        <p:sp>
          <p:nvSpPr>
            <p:cNvPr id="534" name="Freeform 534"/>
            <p:cNvSpPr/>
            <p:nvPr/>
          </p:nvSpPr>
          <p:spPr>
            <a:xfrm>
              <a:off x="17144726" y="1283411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35" name="Group 535"/>
            <p:cNvGrpSpPr/>
            <p:nvPr/>
          </p:nvGrpSpPr>
          <p:grpSpPr>
            <a:xfrm>
              <a:off x="17706509" y="13034851"/>
              <a:ext cx="1264000" cy="1264000"/>
              <a:chOff x="0" y="0"/>
              <a:chExt cx="812800" cy="812800"/>
            </a:xfrm>
          </p:grpSpPr>
          <p:sp>
            <p:nvSpPr>
              <p:cNvPr id="536" name="Freeform 5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37" name="TextBox 53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38" name="Freeform 538"/>
            <p:cNvSpPr/>
            <p:nvPr/>
          </p:nvSpPr>
          <p:spPr>
            <a:xfrm>
              <a:off x="17782148" y="13483823"/>
              <a:ext cx="1100762" cy="296771"/>
            </a:xfrm>
            <a:custGeom>
              <a:avLst/>
              <a:gdLst/>
              <a:ahLst/>
              <a:cxnLst/>
              <a:rect l="l" t="t" r="r" b="b"/>
              <a:pathLst>
                <a:path w="1100762" h="296771">
                  <a:moveTo>
                    <a:pt x="0" y="0"/>
                  </a:moveTo>
                  <a:lnTo>
                    <a:pt x="1100762" y="0"/>
                  </a:lnTo>
                  <a:lnTo>
                    <a:pt x="1100762" y="296771"/>
                  </a:lnTo>
                  <a:lnTo>
                    <a:pt x="0" y="296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3"/>
              <a:stretch>
                <a:fillRect l="-14172" t="-85427" r="-15315" b="-79558"/>
              </a:stretch>
            </a:blipFill>
          </p:spPr>
        </p:sp>
        <p:sp>
          <p:nvSpPr>
            <p:cNvPr id="539" name="Freeform 539"/>
            <p:cNvSpPr/>
            <p:nvPr/>
          </p:nvSpPr>
          <p:spPr>
            <a:xfrm>
              <a:off x="20720905" y="799427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40" name="Group 540"/>
            <p:cNvGrpSpPr/>
            <p:nvPr/>
          </p:nvGrpSpPr>
          <p:grpSpPr>
            <a:xfrm>
              <a:off x="21282688" y="8195011"/>
              <a:ext cx="1264000" cy="1264000"/>
              <a:chOff x="0" y="0"/>
              <a:chExt cx="812800" cy="812800"/>
            </a:xfrm>
          </p:grpSpPr>
          <p:sp>
            <p:nvSpPr>
              <p:cNvPr id="541" name="Freeform 5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42" name="TextBox 54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43" name="Freeform 543"/>
            <p:cNvSpPr/>
            <p:nvPr/>
          </p:nvSpPr>
          <p:spPr>
            <a:xfrm>
              <a:off x="21477448" y="8356149"/>
              <a:ext cx="875457" cy="866212"/>
            </a:xfrm>
            <a:custGeom>
              <a:avLst/>
              <a:gdLst/>
              <a:ahLst/>
              <a:cxnLst/>
              <a:rect l="l" t="t" r="r" b="b"/>
              <a:pathLst>
                <a:path w="875457" h="866212">
                  <a:moveTo>
                    <a:pt x="0" y="0"/>
                  </a:moveTo>
                  <a:lnTo>
                    <a:pt x="875457" y="0"/>
                  </a:lnTo>
                  <a:lnTo>
                    <a:pt x="875457" y="866212"/>
                  </a:lnTo>
                  <a:lnTo>
                    <a:pt x="0" y="866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4"/>
              <a:stretch>
                <a:fillRect l="-36003" r="-43332"/>
              </a:stretch>
            </a:blipFill>
          </p:spPr>
        </p:sp>
        <p:sp>
          <p:nvSpPr>
            <p:cNvPr id="544" name="Freeform 544"/>
            <p:cNvSpPr/>
            <p:nvPr/>
          </p:nvSpPr>
          <p:spPr>
            <a:xfrm>
              <a:off x="21339074" y="971277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45" name="Group 545"/>
            <p:cNvGrpSpPr/>
            <p:nvPr/>
          </p:nvGrpSpPr>
          <p:grpSpPr>
            <a:xfrm>
              <a:off x="21900858" y="9913508"/>
              <a:ext cx="1264000" cy="1264000"/>
              <a:chOff x="0" y="0"/>
              <a:chExt cx="812800" cy="812800"/>
            </a:xfrm>
          </p:grpSpPr>
          <p:sp>
            <p:nvSpPr>
              <p:cNvPr id="546" name="Freeform 5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47" name="TextBox 5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48" name="Freeform 548"/>
            <p:cNvSpPr/>
            <p:nvPr/>
          </p:nvSpPr>
          <p:spPr>
            <a:xfrm>
              <a:off x="21960757" y="10386764"/>
              <a:ext cx="1163245" cy="258793"/>
            </a:xfrm>
            <a:custGeom>
              <a:avLst/>
              <a:gdLst/>
              <a:ahLst/>
              <a:cxnLst/>
              <a:rect l="l" t="t" r="r" b="b"/>
              <a:pathLst>
                <a:path w="1163245" h="258793">
                  <a:moveTo>
                    <a:pt x="0" y="0"/>
                  </a:moveTo>
                  <a:lnTo>
                    <a:pt x="1163245" y="0"/>
                  </a:lnTo>
                  <a:lnTo>
                    <a:pt x="1163245" y="258793"/>
                  </a:lnTo>
                  <a:lnTo>
                    <a:pt x="0" y="25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5"/>
              <a:stretch>
                <a:fillRect l="-8290" t="-206462" r="-5740" b="-206096"/>
              </a:stretch>
            </a:blipFill>
          </p:spPr>
        </p:sp>
        <p:sp>
          <p:nvSpPr>
            <p:cNvPr id="549" name="Freeform 549"/>
            <p:cNvSpPr/>
            <p:nvPr/>
          </p:nvSpPr>
          <p:spPr>
            <a:xfrm>
              <a:off x="15704825" y="13163843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50" name="Group 550"/>
            <p:cNvGrpSpPr/>
            <p:nvPr/>
          </p:nvGrpSpPr>
          <p:grpSpPr>
            <a:xfrm>
              <a:off x="16268645" y="13409263"/>
              <a:ext cx="1264000" cy="1264000"/>
              <a:chOff x="0" y="0"/>
              <a:chExt cx="812800" cy="812800"/>
            </a:xfrm>
          </p:grpSpPr>
          <p:sp>
            <p:nvSpPr>
              <p:cNvPr id="551" name="Freeform 5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52" name="TextBox 55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53" name="Freeform 553"/>
            <p:cNvSpPr/>
            <p:nvPr/>
          </p:nvSpPr>
          <p:spPr>
            <a:xfrm>
              <a:off x="16371942" y="13759911"/>
              <a:ext cx="1051310" cy="580033"/>
            </a:xfrm>
            <a:custGeom>
              <a:avLst/>
              <a:gdLst/>
              <a:ahLst/>
              <a:cxnLst/>
              <a:rect l="l" t="t" r="r" b="b"/>
              <a:pathLst>
                <a:path w="1051310" h="580033">
                  <a:moveTo>
                    <a:pt x="0" y="0"/>
                  </a:moveTo>
                  <a:lnTo>
                    <a:pt x="1051310" y="0"/>
                  </a:lnTo>
                  <a:lnTo>
                    <a:pt x="1051310" y="580033"/>
                  </a:lnTo>
                  <a:lnTo>
                    <a:pt x="0" y="580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6"/>
              <a:stretch>
                <a:fillRect/>
              </a:stretch>
            </a:blipFill>
          </p:spPr>
        </p:sp>
        <p:sp>
          <p:nvSpPr>
            <p:cNvPr id="554" name="Freeform 554"/>
            <p:cNvSpPr/>
            <p:nvPr/>
          </p:nvSpPr>
          <p:spPr>
            <a:xfrm>
              <a:off x="5359978" y="1141938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55" name="Group 555"/>
            <p:cNvGrpSpPr/>
            <p:nvPr/>
          </p:nvGrpSpPr>
          <p:grpSpPr>
            <a:xfrm>
              <a:off x="5921762" y="11620121"/>
              <a:ext cx="1264000" cy="1264000"/>
              <a:chOff x="0" y="0"/>
              <a:chExt cx="812800" cy="812800"/>
            </a:xfrm>
          </p:grpSpPr>
          <p:sp>
            <p:nvSpPr>
              <p:cNvPr id="556" name="Freeform 5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57" name="TextBox 55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58" name="Freeform 558"/>
            <p:cNvSpPr/>
            <p:nvPr/>
          </p:nvSpPr>
          <p:spPr>
            <a:xfrm>
              <a:off x="6133311" y="11860234"/>
              <a:ext cx="909498" cy="751162"/>
            </a:xfrm>
            <a:custGeom>
              <a:avLst/>
              <a:gdLst/>
              <a:ahLst/>
              <a:cxnLst/>
              <a:rect l="l" t="t" r="r" b="b"/>
              <a:pathLst>
                <a:path w="909498" h="751162">
                  <a:moveTo>
                    <a:pt x="0" y="0"/>
                  </a:moveTo>
                  <a:lnTo>
                    <a:pt x="909498" y="0"/>
                  </a:lnTo>
                  <a:lnTo>
                    <a:pt x="909498" y="751162"/>
                  </a:lnTo>
                  <a:lnTo>
                    <a:pt x="0" y="751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7"/>
              <a:stretch>
                <a:fillRect l="-11082" t="-18797" b="-15699"/>
              </a:stretch>
            </a:blipFill>
          </p:spPr>
        </p:sp>
        <p:sp>
          <p:nvSpPr>
            <p:cNvPr id="559" name="Freeform 559"/>
            <p:cNvSpPr/>
            <p:nvPr/>
          </p:nvSpPr>
          <p:spPr>
            <a:xfrm>
              <a:off x="23144756" y="2683742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60" name="Group 560"/>
            <p:cNvGrpSpPr/>
            <p:nvPr/>
          </p:nvGrpSpPr>
          <p:grpSpPr>
            <a:xfrm>
              <a:off x="23706539" y="27038152"/>
              <a:ext cx="1264000" cy="1264000"/>
              <a:chOff x="0" y="0"/>
              <a:chExt cx="812800" cy="812800"/>
            </a:xfrm>
          </p:grpSpPr>
          <p:sp>
            <p:nvSpPr>
              <p:cNvPr id="561" name="Freeform 5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2" name="TextBox 56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63" name="Freeform 563"/>
            <p:cNvSpPr/>
            <p:nvPr/>
          </p:nvSpPr>
          <p:spPr>
            <a:xfrm>
              <a:off x="23903629" y="27236911"/>
              <a:ext cx="862784" cy="862784"/>
            </a:xfrm>
            <a:custGeom>
              <a:avLst/>
              <a:gdLst/>
              <a:ahLst/>
              <a:cxnLst/>
              <a:rect l="l" t="t" r="r" b="b"/>
              <a:pathLst>
                <a:path w="862784" h="862784">
                  <a:moveTo>
                    <a:pt x="0" y="0"/>
                  </a:moveTo>
                  <a:lnTo>
                    <a:pt x="862784" y="0"/>
                  </a:lnTo>
                  <a:lnTo>
                    <a:pt x="862784" y="862784"/>
                  </a:lnTo>
                  <a:lnTo>
                    <a:pt x="0" y="862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8"/>
              <a:stretch>
                <a:fillRect/>
              </a:stretch>
            </a:blipFill>
          </p:spPr>
        </p:sp>
        <p:sp>
          <p:nvSpPr>
            <p:cNvPr id="564" name="Freeform 564"/>
            <p:cNvSpPr/>
            <p:nvPr/>
          </p:nvSpPr>
          <p:spPr>
            <a:xfrm>
              <a:off x="10821206" y="1465674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65" name="Group 565"/>
            <p:cNvGrpSpPr/>
            <p:nvPr/>
          </p:nvGrpSpPr>
          <p:grpSpPr>
            <a:xfrm>
              <a:off x="11382990" y="14857479"/>
              <a:ext cx="1264000" cy="1264000"/>
              <a:chOff x="0" y="0"/>
              <a:chExt cx="812800" cy="812800"/>
            </a:xfrm>
          </p:grpSpPr>
          <p:sp>
            <p:nvSpPr>
              <p:cNvPr id="566" name="Freeform 5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7" name="TextBox 56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68" name="Freeform 568"/>
            <p:cNvSpPr/>
            <p:nvPr/>
          </p:nvSpPr>
          <p:spPr>
            <a:xfrm>
              <a:off x="11500123" y="15052097"/>
              <a:ext cx="1006583" cy="912564"/>
            </a:xfrm>
            <a:custGeom>
              <a:avLst/>
              <a:gdLst/>
              <a:ahLst/>
              <a:cxnLst/>
              <a:rect l="l" t="t" r="r" b="b"/>
              <a:pathLst>
                <a:path w="1006583" h="912564">
                  <a:moveTo>
                    <a:pt x="0" y="0"/>
                  </a:moveTo>
                  <a:lnTo>
                    <a:pt x="1006583" y="0"/>
                  </a:lnTo>
                  <a:lnTo>
                    <a:pt x="1006583" y="912564"/>
                  </a:lnTo>
                  <a:lnTo>
                    <a:pt x="0" y="912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9"/>
              <a:stretch>
                <a:fillRect l="-14209" t="-12476" r="-16895"/>
              </a:stretch>
            </a:blipFill>
          </p:spPr>
        </p:sp>
        <p:sp>
          <p:nvSpPr>
            <p:cNvPr id="569" name="Freeform 569"/>
            <p:cNvSpPr/>
            <p:nvPr/>
          </p:nvSpPr>
          <p:spPr>
            <a:xfrm>
              <a:off x="12161158" y="1369134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70" name="Group 570"/>
            <p:cNvGrpSpPr/>
            <p:nvPr/>
          </p:nvGrpSpPr>
          <p:grpSpPr>
            <a:xfrm>
              <a:off x="12722942" y="13892081"/>
              <a:ext cx="1264000" cy="1264000"/>
              <a:chOff x="0" y="0"/>
              <a:chExt cx="812800" cy="812800"/>
            </a:xfrm>
          </p:grpSpPr>
          <p:sp>
            <p:nvSpPr>
              <p:cNvPr id="571" name="Freeform 5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72" name="TextBox 57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73" name="Freeform 573"/>
            <p:cNvSpPr/>
            <p:nvPr/>
          </p:nvSpPr>
          <p:spPr>
            <a:xfrm>
              <a:off x="12820151" y="14346496"/>
              <a:ext cx="1069583" cy="368756"/>
            </a:xfrm>
            <a:custGeom>
              <a:avLst/>
              <a:gdLst/>
              <a:ahLst/>
              <a:cxnLst/>
              <a:rect l="l" t="t" r="r" b="b"/>
              <a:pathLst>
                <a:path w="1069583" h="368756">
                  <a:moveTo>
                    <a:pt x="0" y="0"/>
                  </a:moveTo>
                  <a:lnTo>
                    <a:pt x="1069582" y="0"/>
                  </a:lnTo>
                  <a:lnTo>
                    <a:pt x="1069582" y="368755"/>
                  </a:lnTo>
                  <a:lnTo>
                    <a:pt x="0" y="368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0"/>
              <a:stretch>
                <a:fillRect l="-9629" r="-10437"/>
              </a:stretch>
            </a:blipFill>
          </p:spPr>
        </p:sp>
        <p:sp>
          <p:nvSpPr>
            <p:cNvPr id="574" name="Freeform 574"/>
            <p:cNvSpPr/>
            <p:nvPr/>
          </p:nvSpPr>
          <p:spPr>
            <a:xfrm>
              <a:off x="12757007" y="1111303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75" name="Group 575"/>
            <p:cNvGrpSpPr/>
            <p:nvPr/>
          </p:nvGrpSpPr>
          <p:grpSpPr>
            <a:xfrm>
              <a:off x="13318790" y="11313769"/>
              <a:ext cx="1264000" cy="1264000"/>
              <a:chOff x="0" y="0"/>
              <a:chExt cx="812800" cy="812800"/>
            </a:xfrm>
          </p:grpSpPr>
          <p:sp>
            <p:nvSpPr>
              <p:cNvPr id="576" name="Freeform 5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77" name="TextBox 57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78" name="Freeform 578"/>
            <p:cNvSpPr/>
            <p:nvPr/>
          </p:nvSpPr>
          <p:spPr>
            <a:xfrm>
              <a:off x="13389684" y="11790557"/>
              <a:ext cx="1107971" cy="310423"/>
            </a:xfrm>
            <a:custGeom>
              <a:avLst/>
              <a:gdLst/>
              <a:ahLst/>
              <a:cxnLst/>
              <a:rect l="l" t="t" r="r" b="b"/>
              <a:pathLst>
                <a:path w="1107971" h="310423">
                  <a:moveTo>
                    <a:pt x="0" y="0"/>
                  </a:moveTo>
                  <a:lnTo>
                    <a:pt x="1107971" y="0"/>
                  </a:lnTo>
                  <a:lnTo>
                    <a:pt x="1107971" y="310423"/>
                  </a:lnTo>
                  <a:lnTo>
                    <a:pt x="0" y="310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1"/>
              <a:stretch>
                <a:fillRect/>
              </a:stretch>
            </a:blipFill>
          </p:spPr>
        </p:sp>
        <p:sp>
          <p:nvSpPr>
            <p:cNvPr id="579" name="Freeform 579"/>
            <p:cNvSpPr/>
            <p:nvPr/>
          </p:nvSpPr>
          <p:spPr>
            <a:xfrm>
              <a:off x="18252530" y="1342866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80" name="Group 580"/>
            <p:cNvGrpSpPr/>
            <p:nvPr/>
          </p:nvGrpSpPr>
          <p:grpSpPr>
            <a:xfrm>
              <a:off x="18814313" y="13629396"/>
              <a:ext cx="1264000" cy="1264000"/>
              <a:chOff x="0" y="0"/>
              <a:chExt cx="812800" cy="812800"/>
            </a:xfrm>
          </p:grpSpPr>
          <p:sp>
            <p:nvSpPr>
              <p:cNvPr id="581" name="Freeform 5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82" name="TextBox 58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83" name="Freeform 583"/>
            <p:cNvSpPr/>
            <p:nvPr/>
          </p:nvSpPr>
          <p:spPr>
            <a:xfrm>
              <a:off x="18936931" y="13731121"/>
              <a:ext cx="1018765" cy="1017050"/>
            </a:xfrm>
            <a:custGeom>
              <a:avLst/>
              <a:gdLst/>
              <a:ahLst/>
              <a:cxnLst/>
              <a:rect l="l" t="t" r="r" b="b"/>
              <a:pathLst>
                <a:path w="1018765" h="1017050">
                  <a:moveTo>
                    <a:pt x="0" y="0"/>
                  </a:moveTo>
                  <a:lnTo>
                    <a:pt x="1018765" y="0"/>
                  </a:lnTo>
                  <a:lnTo>
                    <a:pt x="1018765" y="1017050"/>
                  </a:lnTo>
                  <a:lnTo>
                    <a:pt x="0" y="1017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2"/>
              <a:stretch>
                <a:fillRect/>
              </a:stretch>
            </a:blipFill>
          </p:spPr>
        </p:sp>
        <p:sp>
          <p:nvSpPr>
            <p:cNvPr id="584" name="Freeform 584"/>
            <p:cNvSpPr/>
            <p:nvPr/>
          </p:nvSpPr>
          <p:spPr>
            <a:xfrm>
              <a:off x="20048712" y="13208531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85" name="Group 585"/>
            <p:cNvGrpSpPr/>
            <p:nvPr/>
          </p:nvGrpSpPr>
          <p:grpSpPr>
            <a:xfrm>
              <a:off x="20610496" y="13409263"/>
              <a:ext cx="1264000" cy="1264000"/>
              <a:chOff x="0" y="0"/>
              <a:chExt cx="812800" cy="812800"/>
            </a:xfrm>
          </p:grpSpPr>
          <p:sp>
            <p:nvSpPr>
              <p:cNvPr id="586" name="Freeform 5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87" name="TextBox 58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88" name="Freeform 588"/>
            <p:cNvSpPr/>
            <p:nvPr/>
          </p:nvSpPr>
          <p:spPr>
            <a:xfrm>
              <a:off x="20696136" y="13856090"/>
              <a:ext cx="1112103" cy="341490"/>
            </a:xfrm>
            <a:custGeom>
              <a:avLst/>
              <a:gdLst/>
              <a:ahLst/>
              <a:cxnLst/>
              <a:rect l="l" t="t" r="r" b="b"/>
              <a:pathLst>
                <a:path w="1112103" h="341490">
                  <a:moveTo>
                    <a:pt x="0" y="0"/>
                  </a:moveTo>
                  <a:lnTo>
                    <a:pt x="1112103" y="0"/>
                  </a:lnTo>
                  <a:lnTo>
                    <a:pt x="1112103" y="341490"/>
                  </a:lnTo>
                  <a:lnTo>
                    <a:pt x="0" y="341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3"/>
              <a:stretch>
                <a:fillRect l="-6383" t="-13827" r="-8218" b="-27279"/>
              </a:stretch>
            </a:blipFill>
          </p:spPr>
        </p:sp>
        <p:sp>
          <p:nvSpPr>
            <p:cNvPr id="589" name="Freeform 589"/>
            <p:cNvSpPr/>
            <p:nvPr/>
          </p:nvSpPr>
          <p:spPr>
            <a:xfrm>
              <a:off x="16718936" y="357047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90" name="Group 590"/>
            <p:cNvGrpSpPr/>
            <p:nvPr/>
          </p:nvGrpSpPr>
          <p:grpSpPr>
            <a:xfrm>
              <a:off x="17280719" y="3771209"/>
              <a:ext cx="1264000" cy="1264000"/>
              <a:chOff x="0" y="0"/>
              <a:chExt cx="812800" cy="812800"/>
            </a:xfrm>
          </p:grpSpPr>
          <p:sp>
            <p:nvSpPr>
              <p:cNvPr id="591" name="Freeform 59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92" name="TextBox 59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93" name="Freeform 593"/>
            <p:cNvSpPr/>
            <p:nvPr/>
          </p:nvSpPr>
          <p:spPr>
            <a:xfrm>
              <a:off x="17577107" y="3988062"/>
              <a:ext cx="715933" cy="790228"/>
            </a:xfrm>
            <a:custGeom>
              <a:avLst/>
              <a:gdLst/>
              <a:ahLst/>
              <a:cxnLst/>
              <a:rect l="l" t="t" r="r" b="b"/>
              <a:pathLst>
                <a:path w="715933" h="790228">
                  <a:moveTo>
                    <a:pt x="0" y="0"/>
                  </a:moveTo>
                  <a:lnTo>
                    <a:pt x="715933" y="0"/>
                  </a:lnTo>
                  <a:lnTo>
                    <a:pt x="715933" y="790227"/>
                  </a:lnTo>
                  <a:lnTo>
                    <a:pt x="0" y="790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4"/>
              <a:stretch>
                <a:fillRect r="-271219"/>
              </a:stretch>
            </a:blipFill>
          </p:spPr>
        </p:sp>
        <p:sp>
          <p:nvSpPr>
            <p:cNvPr id="594" name="Freeform 594"/>
            <p:cNvSpPr/>
            <p:nvPr/>
          </p:nvSpPr>
          <p:spPr>
            <a:xfrm>
              <a:off x="16866292" y="13806641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595" name="Group 595"/>
            <p:cNvGrpSpPr/>
            <p:nvPr/>
          </p:nvGrpSpPr>
          <p:grpSpPr>
            <a:xfrm>
              <a:off x="17427040" y="14047616"/>
              <a:ext cx="1264000" cy="1264000"/>
              <a:chOff x="0" y="0"/>
              <a:chExt cx="812800" cy="812800"/>
            </a:xfrm>
          </p:grpSpPr>
          <p:sp>
            <p:nvSpPr>
              <p:cNvPr id="596" name="Freeform 59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97" name="TextBox 59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598" name="Freeform 598"/>
            <p:cNvSpPr/>
            <p:nvPr/>
          </p:nvSpPr>
          <p:spPr>
            <a:xfrm>
              <a:off x="17492285" y="14488016"/>
              <a:ext cx="1118855" cy="372952"/>
            </a:xfrm>
            <a:custGeom>
              <a:avLst/>
              <a:gdLst/>
              <a:ahLst/>
              <a:cxnLst/>
              <a:rect l="l" t="t" r="r" b="b"/>
              <a:pathLst>
                <a:path w="1118855" h="372952">
                  <a:moveTo>
                    <a:pt x="0" y="0"/>
                  </a:moveTo>
                  <a:lnTo>
                    <a:pt x="1118855" y="0"/>
                  </a:lnTo>
                  <a:lnTo>
                    <a:pt x="1118855" y="372951"/>
                  </a:lnTo>
                  <a:lnTo>
                    <a:pt x="0" y="372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5"/>
              <a:stretch>
                <a:fillRect l="-16948" t="-151712" r="-18853" b="-156767"/>
              </a:stretch>
            </a:blipFill>
          </p:spPr>
        </p:sp>
        <p:sp>
          <p:nvSpPr>
            <p:cNvPr id="599" name="Freeform 599"/>
            <p:cNvSpPr/>
            <p:nvPr/>
          </p:nvSpPr>
          <p:spPr>
            <a:xfrm>
              <a:off x="21801938" y="1058791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00" name="Group 600"/>
            <p:cNvGrpSpPr/>
            <p:nvPr/>
          </p:nvGrpSpPr>
          <p:grpSpPr>
            <a:xfrm>
              <a:off x="22362685" y="10828892"/>
              <a:ext cx="1264000" cy="1264000"/>
              <a:chOff x="0" y="0"/>
              <a:chExt cx="812800" cy="812800"/>
            </a:xfrm>
          </p:grpSpPr>
          <p:sp>
            <p:nvSpPr>
              <p:cNvPr id="601" name="Freeform 60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02" name="TextBox 60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03" name="Freeform 603"/>
            <p:cNvSpPr/>
            <p:nvPr/>
          </p:nvSpPr>
          <p:spPr>
            <a:xfrm>
              <a:off x="22431064" y="11287780"/>
              <a:ext cx="1127241" cy="346224"/>
            </a:xfrm>
            <a:custGeom>
              <a:avLst/>
              <a:gdLst/>
              <a:ahLst/>
              <a:cxnLst/>
              <a:rect l="l" t="t" r="r" b="b"/>
              <a:pathLst>
                <a:path w="1127241" h="346224">
                  <a:moveTo>
                    <a:pt x="0" y="0"/>
                  </a:moveTo>
                  <a:lnTo>
                    <a:pt x="1127242" y="0"/>
                  </a:lnTo>
                  <a:lnTo>
                    <a:pt x="1127242" y="346224"/>
                  </a:lnTo>
                  <a:lnTo>
                    <a:pt x="0" y="346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6"/>
              <a:stretch>
                <a:fillRect/>
              </a:stretch>
            </a:blipFill>
          </p:spPr>
        </p:sp>
        <p:sp>
          <p:nvSpPr>
            <p:cNvPr id="604" name="Freeform 604"/>
            <p:cNvSpPr/>
            <p:nvPr/>
          </p:nvSpPr>
          <p:spPr>
            <a:xfrm>
              <a:off x="21433006" y="1164723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05" name="Group 605"/>
            <p:cNvGrpSpPr/>
            <p:nvPr/>
          </p:nvGrpSpPr>
          <p:grpSpPr>
            <a:xfrm>
              <a:off x="22002401" y="11897866"/>
              <a:ext cx="1264000" cy="1264000"/>
              <a:chOff x="0" y="0"/>
              <a:chExt cx="812800" cy="812800"/>
            </a:xfrm>
          </p:grpSpPr>
          <p:sp>
            <p:nvSpPr>
              <p:cNvPr id="606" name="Freeform 60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07" name="TextBox 60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08" name="Freeform 608"/>
            <p:cNvSpPr/>
            <p:nvPr/>
          </p:nvSpPr>
          <p:spPr>
            <a:xfrm>
              <a:off x="22062808" y="12396839"/>
              <a:ext cx="1159802" cy="255341"/>
            </a:xfrm>
            <a:custGeom>
              <a:avLst/>
              <a:gdLst/>
              <a:ahLst/>
              <a:cxnLst/>
              <a:rect l="l" t="t" r="r" b="b"/>
              <a:pathLst>
                <a:path w="1159802" h="255341">
                  <a:moveTo>
                    <a:pt x="0" y="0"/>
                  </a:moveTo>
                  <a:lnTo>
                    <a:pt x="1159802" y="0"/>
                  </a:lnTo>
                  <a:lnTo>
                    <a:pt x="1159802" y="255340"/>
                  </a:lnTo>
                  <a:lnTo>
                    <a:pt x="0" y="255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7"/>
              <a:stretch>
                <a:fillRect t="-13554"/>
              </a:stretch>
            </a:blipFill>
          </p:spPr>
        </p:sp>
        <p:sp>
          <p:nvSpPr>
            <p:cNvPr id="609" name="Freeform 609"/>
            <p:cNvSpPr/>
            <p:nvPr/>
          </p:nvSpPr>
          <p:spPr>
            <a:xfrm>
              <a:off x="6234161" y="29057161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10" name="Group 610"/>
            <p:cNvGrpSpPr/>
            <p:nvPr/>
          </p:nvGrpSpPr>
          <p:grpSpPr>
            <a:xfrm>
              <a:off x="6774048" y="29293811"/>
              <a:ext cx="1264000" cy="1264000"/>
              <a:chOff x="0" y="0"/>
              <a:chExt cx="812800" cy="812800"/>
            </a:xfrm>
          </p:grpSpPr>
          <p:sp>
            <p:nvSpPr>
              <p:cNvPr id="611" name="Freeform 6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12" name="TextBox 61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13" name="Freeform 613"/>
            <p:cNvSpPr/>
            <p:nvPr/>
          </p:nvSpPr>
          <p:spPr>
            <a:xfrm>
              <a:off x="6842138" y="29746168"/>
              <a:ext cx="1127819" cy="352146"/>
            </a:xfrm>
            <a:custGeom>
              <a:avLst/>
              <a:gdLst/>
              <a:ahLst/>
              <a:cxnLst/>
              <a:rect l="l" t="t" r="r" b="b"/>
              <a:pathLst>
                <a:path w="1127819" h="352146">
                  <a:moveTo>
                    <a:pt x="0" y="0"/>
                  </a:moveTo>
                  <a:lnTo>
                    <a:pt x="1127820" y="0"/>
                  </a:lnTo>
                  <a:lnTo>
                    <a:pt x="1127820" y="352146"/>
                  </a:lnTo>
                  <a:lnTo>
                    <a:pt x="0" y="3521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8"/>
              <a:stretch>
                <a:fillRect/>
              </a:stretch>
            </a:blipFill>
          </p:spPr>
        </p:sp>
        <p:sp>
          <p:nvSpPr>
            <p:cNvPr id="614" name="Freeform 614"/>
            <p:cNvSpPr/>
            <p:nvPr/>
          </p:nvSpPr>
          <p:spPr>
            <a:xfrm>
              <a:off x="23164858" y="16493897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15" name="Group 615"/>
            <p:cNvGrpSpPr/>
            <p:nvPr/>
          </p:nvGrpSpPr>
          <p:grpSpPr>
            <a:xfrm>
              <a:off x="23720127" y="16704083"/>
              <a:ext cx="1264000" cy="1264000"/>
              <a:chOff x="0" y="0"/>
              <a:chExt cx="812800" cy="812800"/>
            </a:xfrm>
          </p:grpSpPr>
          <p:sp>
            <p:nvSpPr>
              <p:cNvPr id="616" name="Freeform 6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17" name="TextBox 6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18" name="Freeform 618"/>
            <p:cNvSpPr/>
            <p:nvPr/>
          </p:nvSpPr>
          <p:spPr>
            <a:xfrm>
              <a:off x="24039837" y="16901830"/>
              <a:ext cx="650533" cy="855372"/>
            </a:xfrm>
            <a:custGeom>
              <a:avLst/>
              <a:gdLst/>
              <a:ahLst/>
              <a:cxnLst/>
              <a:rect l="l" t="t" r="r" b="b"/>
              <a:pathLst>
                <a:path w="650533" h="855372">
                  <a:moveTo>
                    <a:pt x="0" y="0"/>
                  </a:moveTo>
                  <a:lnTo>
                    <a:pt x="650533" y="0"/>
                  </a:lnTo>
                  <a:lnTo>
                    <a:pt x="650533" y="855372"/>
                  </a:lnTo>
                  <a:lnTo>
                    <a:pt x="0" y="855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9"/>
              <a:stretch>
                <a:fillRect/>
              </a:stretch>
            </a:blipFill>
          </p:spPr>
        </p:sp>
        <p:sp>
          <p:nvSpPr>
            <p:cNvPr id="619" name="Freeform 619"/>
            <p:cNvSpPr/>
            <p:nvPr/>
          </p:nvSpPr>
          <p:spPr>
            <a:xfrm>
              <a:off x="12076200" y="4388820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20" name="Group 620"/>
            <p:cNvGrpSpPr/>
            <p:nvPr/>
          </p:nvGrpSpPr>
          <p:grpSpPr>
            <a:xfrm>
              <a:off x="12637984" y="4589552"/>
              <a:ext cx="1264000" cy="1264000"/>
              <a:chOff x="0" y="0"/>
              <a:chExt cx="812800" cy="812800"/>
            </a:xfrm>
          </p:grpSpPr>
          <p:sp>
            <p:nvSpPr>
              <p:cNvPr id="621" name="Freeform 6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22" name="TextBox 6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23" name="Freeform 623"/>
            <p:cNvSpPr/>
            <p:nvPr/>
          </p:nvSpPr>
          <p:spPr>
            <a:xfrm>
              <a:off x="12770914" y="4880073"/>
              <a:ext cx="955089" cy="668965"/>
            </a:xfrm>
            <a:custGeom>
              <a:avLst/>
              <a:gdLst/>
              <a:ahLst/>
              <a:cxnLst/>
              <a:rect l="l" t="t" r="r" b="b"/>
              <a:pathLst>
                <a:path w="955089" h="668965">
                  <a:moveTo>
                    <a:pt x="0" y="0"/>
                  </a:moveTo>
                  <a:lnTo>
                    <a:pt x="955089" y="0"/>
                  </a:lnTo>
                  <a:lnTo>
                    <a:pt x="955089" y="668965"/>
                  </a:lnTo>
                  <a:lnTo>
                    <a:pt x="0" y="66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0"/>
              <a:stretch>
                <a:fillRect/>
              </a:stretch>
            </a:blipFill>
          </p:spPr>
        </p:sp>
        <p:sp>
          <p:nvSpPr>
            <p:cNvPr id="624" name="Freeform 624"/>
            <p:cNvSpPr/>
            <p:nvPr/>
          </p:nvSpPr>
          <p:spPr>
            <a:xfrm>
              <a:off x="13711211" y="24658995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25" name="Group 625"/>
            <p:cNvGrpSpPr/>
            <p:nvPr/>
          </p:nvGrpSpPr>
          <p:grpSpPr>
            <a:xfrm>
              <a:off x="14266599" y="24864865"/>
              <a:ext cx="1264000" cy="1264000"/>
              <a:chOff x="0" y="0"/>
              <a:chExt cx="812800" cy="812800"/>
            </a:xfrm>
          </p:grpSpPr>
          <p:sp>
            <p:nvSpPr>
              <p:cNvPr id="626" name="Freeform 6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27" name="TextBox 62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28" name="Freeform 628"/>
            <p:cNvSpPr/>
            <p:nvPr/>
          </p:nvSpPr>
          <p:spPr>
            <a:xfrm>
              <a:off x="14448029" y="25052730"/>
              <a:ext cx="912868" cy="972403"/>
            </a:xfrm>
            <a:custGeom>
              <a:avLst/>
              <a:gdLst/>
              <a:ahLst/>
              <a:cxnLst/>
              <a:rect l="l" t="t" r="r" b="b"/>
              <a:pathLst>
                <a:path w="912868" h="972403">
                  <a:moveTo>
                    <a:pt x="0" y="0"/>
                  </a:moveTo>
                  <a:lnTo>
                    <a:pt x="912868" y="0"/>
                  </a:lnTo>
                  <a:lnTo>
                    <a:pt x="912868" y="972403"/>
                  </a:lnTo>
                  <a:lnTo>
                    <a:pt x="0" y="972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1"/>
              <a:stretch>
                <a:fillRect/>
              </a:stretch>
            </a:blipFill>
          </p:spPr>
        </p:sp>
        <p:sp>
          <p:nvSpPr>
            <p:cNvPr id="629" name="Freeform 629"/>
            <p:cNvSpPr/>
            <p:nvPr/>
          </p:nvSpPr>
          <p:spPr>
            <a:xfrm>
              <a:off x="13567986" y="2621570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30" name="Group 630"/>
            <p:cNvGrpSpPr/>
            <p:nvPr/>
          </p:nvGrpSpPr>
          <p:grpSpPr>
            <a:xfrm>
              <a:off x="14129770" y="26416438"/>
              <a:ext cx="1264000" cy="1264000"/>
              <a:chOff x="0" y="0"/>
              <a:chExt cx="812800" cy="812800"/>
            </a:xfrm>
          </p:grpSpPr>
          <p:sp>
            <p:nvSpPr>
              <p:cNvPr id="631" name="Freeform 6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32" name="TextBox 63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33" name="Freeform 633"/>
            <p:cNvSpPr/>
            <p:nvPr/>
          </p:nvSpPr>
          <p:spPr>
            <a:xfrm>
              <a:off x="14204154" y="26511080"/>
              <a:ext cx="1074717" cy="1074717"/>
            </a:xfrm>
            <a:custGeom>
              <a:avLst/>
              <a:gdLst/>
              <a:ahLst/>
              <a:cxnLst/>
              <a:rect l="l" t="t" r="r" b="b"/>
              <a:pathLst>
                <a:path w="1074717" h="1074717">
                  <a:moveTo>
                    <a:pt x="0" y="0"/>
                  </a:moveTo>
                  <a:lnTo>
                    <a:pt x="1074716" y="0"/>
                  </a:lnTo>
                  <a:lnTo>
                    <a:pt x="1074716" y="1074717"/>
                  </a:lnTo>
                  <a:lnTo>
                    <a:pt x="0" y="1074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2"/>
              <a:stretch>
                <a:fillRect/>
              </a:stretch>
            </a:blipFill>
          </p:spPr>
        </p:sp>
        <p:sp>
          <p:nvSpPr>
            <p:cNvPr id="634" name="Freeform 634"/>
            <p:cNvSpPr/>
            <p:nvPr/>
          </p:nvSpPr>
          <p:spPr>
            <a:xfrm>
              <a:off x="13894444" y="11623584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35" name="Group 635"/>
            <p:cNvGrpSpPr/>
            <p:nvPr/>
          </p:nvGrpSpPr>
          <p:grpSpPr>
            <a:xfrm>
              <a:off x="14455191" y="11864559"/>
              <a:ext cx="1264000" cy="1264000"/>
              <a:chOff x="0" y="0"/>
              <a:chExt cx="812800" cy="812800"/>
            </a:xfrm>
          </p:grpSpPr>
          <p:sp>
            <p:nvSpPr>
              <p:cNvPr id="636" name="Freeform 6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37" name="TextBox 63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38" name="Freeform 638"/>
            <p:cNvSpPr/>
            <p:nvPr/>
          </p:nvSpPr>
          <p:spPr>
            <a:xfrm>
              <a:off x="14655465" y="12086944"/>
              <a:ext cx="863453" cy="810895"/>
            </a:xfrm>
            <a:custGeom>
              <a:avLst/>
              <a:gdLst/>
              <a:ahLst/>
              <a:cxnLst/>
              <a:rect l="l" t="t" r="r" b="b"/>
              <a:pathLst>
                <a:path w="863453" h="810895">
                  <a:moveTo>
                    <a:pt x="0" y="0"/>
                  </a:moveTo>
                  <a:lnTo>
                    <a:pt x="863453" y="0"/>
                  </a:lnTo>
                  <a:lnTo>
                    <a:pt x="863453" y="810895"/>
                  </a:lnTo>
                  <a:lnTo>
                    <a:pt x="0" y="8108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3"/>
              <a:stretch>
                <a:fillRect/>
              </a:stretch>
            </a:blipFill>
          </p:spPr>
        </p:sp>
        <p:sp>
          <p:nvSpPr>
            <p:cNvPr id="639" name="Freeform 639"/>
            <p:cNvSpPr/>
            <p:nvPr/>
          </p:nvSpPr>
          <p:spPr>
            <a:xfrm>
              <a:off x="24003952" y="25315389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4" y="0"/>
                  </a:lnTo>
                  <a:lnTo>
                    <a:pt x="2456164" y="2456165"/>
                  </a:lnTo>
                  <a:lnTo>
                    <a:pt x="0" y="2456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40" name="Group 640"/>
            <p:cNvGrpSpPr/>
            <p:nvPr/>
          </p:nvGrpSpPr>
          <p:grpSpPr>
            <a:xfrm>
              <a:off x="24565735" y="25516121"/>
              <a:ext cx="1264000" cy="1264000"/>
              <a:chOff x="0" y="0"/>
              <a:chExt cx="812800" cy="812800"/>
            </a:xfrm>
          </p:grpSpPr>
          <p:sp>
            <p:nvSpPr>
              <p:cNvPr id="641" name="Freeform 6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42" name="TextBox 64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43" name="Freeform 643"/>
            <p:cNvSpPr/>
            <p:nvPr/>
          </p:nvSpPr>
          <p:spPr>
            <a:xfrm>
              <a:off x="24614289" y="26030977"/>
              <a:ext cx="1173239" cy="243074"/>
            </a:xfrm>
            <a:custGeom>
              <a:avLst/>
              <a:gdLst/>
              <a:ahLst/>
              <a:cxnLst/>
              <a:rect l="l" t="t" r="r" b="b"/>
              <a:pathLst>
                <a:path w="1173239" h="243074">
                  <a:moveTo>
                    <a:pt x="0" y="0"/>
                  </a:moveTo>
                  <a:lnTo>
                    <a:pt x="1173239" y="0"/>
                  </a:lnTo>
                  <a:lnTo>
                    <a:pt x="1173239" y="243075"/>
                  </a:lnTo>
                  <a:lnTo>
                    <a:pt x="0" y="243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4"/>
              <a:stretch>
                <a:fillRect l="-11016" t="-245213" r="-7201" b="-225384"/>
              </a:stretch>
            </a:blipFill>
          </p:spPr>
        </p:sp>
        <p:sp>
          <p:nvSpPr>
            <p:cNvPr id="644" name="Freeform 644"/>
            <p:cNvSpPr/>
            <p:nvPr/>
          </p:nvSpPr>
          <p:spPr>
            <a:xfrm>
              <a:off x="12339904" y="26574772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45" name="Group 645"/>
            <p:cNvGrpSpPr/>
            <p:nvPr/>
          </p:nvGrpSpPr>
          <p:grpSpPr>
            <a:xfrm>
              <a:off x="12901688" y="26775504"/>
              <a:ext cx="1264000" cy="1264000"/>
              <a:chOff x="0" y="0"/>
              <a:chExt cx="812800" cy="812800"/>
            </a:xfrm>
          </p:grpSpPr>
          <p:sp>
            <p:nvSpPr>
              <p:cNvPr id="646" name="Freeform 6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47" name="TextBox 6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48" name="Freeform 648"/>
            <p:cNvSpPr/>
            <p:nvPr/>
          </p:nvSpPr>
          <p:spPr>
            <a:xfrm>
              <a:off x="12999268" y="27191244"/>
              <a:ext cx="1086943" cy="431607"/>
            </a:xfrm>
            <a:custGeom>
              <a:avLst/>
              <a:gdLst/>
              <a:ahLst/>
              <a:cxnLst/>
              <a:rect l="l" t="t" r="r" b="b"/>
              <a:pathLst>
                <a:path w="1086943" h="431607">
                  <a:moveTo>
                    <a:pt x="0" y="0"/>
                  </a:moveTo>
                  <a:lnTo>
                    <a:pt x="1086943" y="0"/>
                  </a:lnTo>
                  <a:lnTo>
                    <a:pt x="1086943" y="431608"/>
                  </a:lnTo>
                  <a:lnTo>
                    <a:pt x="0" y="431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5"/>
              <a:stretch>
                <a:fillRect/>
              </a:stretch>
            </a:blipFill>
          </p:spPr>
        </p:sp>
        <p:sp>
          <p:nvSpPr>
            <p:cNvPr id="649" name="Freeform 649"/>
            <p:cNvSpPr/>
            <p:nvPr/>
          </p:nvSpPr>
          <p:spPr>
            <a:xfrm>
              <a:off x="18026287" y="2049997"/>
              <a:ext cx="768864" cy="768864"/>
            </a:xfrm>
            <a:custGeom>
              <a:avLst/>
              <a:gdLst/>
              <a:ahLst/>
              <a:cxnLst/>
              <a:rect l="l" t="t" r="r" b="b"/>
              <a:pathLst>
                <a:path w="768864" h="768864">
                  <a:moveTo>
                    <a:pt x="0" y="0"/>
                  </a:moveTo>
                  <a:lnTo>
                    <a:pt x="768864" y="0"/>
                  </a:lnTo>
                  <a:lnTo>
                    <a:pt x="768864" y="768864"/>
                  </a:lnTo>
                  <a:lnTo>
                    <a:pt x="0" y="768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6"/>
              <a:stretch>
                <a:fillRect/>
              </a:stretch>
            </a:blipFill>
          </p:spPr>
        </p:sp>
        <p:sp>
          <p:nvSpPr>
            <p:cNvPr id="650" name="Freeform 650"/>
            <p:cNvSpPr/>
            <p:nvPr/>
          </p:nvSpPr>
          <p:spPr>
            <a:xfrm>
              <a:off x="15000170" y="322526"/>
              <a:ext cx="2456164" cy="2456164"/>
            </a:xfrm>
            <a:custGeom>
              <a:avLst/>
              <a:gdLst/>
              <a:ahLst/>
              <a:cxnLst/>
              <a:rect l="l" t="t" r="r" b="b"/>
              <a:pathLst>
                <a:path w="2456164" h="2456164">
                  <a:moveTo>
                    <a:pt x="0" y="0"/>
                  </a:moveTo>
                  <a:lnTo>
                    <a:pt x="2456165" y="0"/>
                  </a:lnTo>
                  <a:lnTo>
                    <a:pt x="2456165" y="2456164"/>
                  </a:lnTo>
                  <a:lnTo>
                    <a:pt x="0" y="2456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651" name="Group 651"/>
            <p:cNvGrpSpPr/>
            <p:nvPr/>
          </p:nvGrpSpPr>
          <p:grpSpPr>
            <a:xfrm>
              <a:off x="15561954" y="523258"/>
              <a:ext cx="1264000" cy="1264000"/>
              <a:chOff x="0" y="0"/>
              <a:chExt cx="812800" cy="812800"/>
            </a:xfrm>
          </p:grpSpPr>
          <p:sp>
            <p:nvSpPr>
              <p:cNvPr id="652" name="Freeform 6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53" name="TextBox 65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7620" tIns="37620" rIns="37620" bIns="37620" rtlCol="0" anchor="ctr"/>
              <a:lstStyle/>
              <a:p>
                <a:pPr algn="ctr">
                  <a:lnSpc>
                    <a:spcPts val="5780"/>
                  </a:lnSpc>
                </a:pPr>
                <a:endParaRPr/>
              </a:p>
            </p:txBody>
          </p:sp>
        </p:grpSp>
        <p:sp>
          <p:nvSpPr>
            <p:cNvPr id="654" name="Freeform 654"/>
            <p:cNvSpPr/>
            <p:nvPr/>
          </p:nvSpPr>
          <p:spPr>
            <a:xfrm>
              <a:off x="15650513" y="948293"/>
              <a:ext cx="1068423" cy="423165"/>
            </a:xfrm>
            <a:custGeom>
              <a:avLst/>
              <a:gdLst/>
              <a:ahLst/>
              <a:cxnLst/>
              <a:rect l="l" t="t" r="r" b="b"/>
              <a:pathLst>
                <a:path w="1068423" h="423165">
                  <a:moveTo>
                    <a:pt x="0" y="0"/>
                  </a:moveTo>
                  <a:lnTo>
                    <a:pt x="1068423" y="0"/>
                  </a:lnTo>
                  <a:lnTo>
                    <a:pt x="1068423" y="423165"/>
                  </a:lnTo>
                  <a:lnTo>
                    <a:pt x="0" y="423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7"/>
              <a:stretch>
                <a:fillRect l="-1725" b="-964"/>
              </a:stretch>
            </a:blipFill>
          </p:spPr>
        </p:sp>
      </p:grpSp>
      <p:sp>
        <p:nvSpPr>
          <p:cNvPr id="655" name="TextBox 655"/>
          <p:cNvSpPr txBox="1"/>
          <p:nvPr/>
        </p:nvSpPr>
        <p:spPr>
          <a:xfrm>
            <a:off x="6533892" y="39767256"/>
            <a:ext cx="17198855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323A3A"/>
                </a:solidFill>
                <a:latin typeface="Montserrat Italics"/>
              </a:rPr>
              <a:t>Cartographe mise à jour le 15 janvier 2024</a:t>
            </a:r>
          </a:p>
        </p:txBody>
      </p:sp>
      <p:sp>
        <p:nvSpPr>
          <p:cNvPr id="656" name="Freeform 656"/>
          <p:cNvSpPr/>
          <p:nvPr/>
        </p:nvSpPr>
        <p:spPr>
          <a:xfrm>
            <a:off x="3026664" y="4702088"/>
            <a:ext cx="17153028" cy="4428600"/>
          </a:xfrm>
          <a:custGeom>
            <a:avLst/>
            <a:gdLst/>
            <a:ahLst/>
            <a:cxnLst/>
            <a:rect l="l" t="t" r="r" b="b"/>
            <a:pathLst>
              <a:path w="17153028" h="4428600">
                <a:moveTo>
                  <a:pt x="0" y="0"/>
                </a:moveTo>
                <a:lnTo>
                  <a:pt x="17153028" y="0"/>
                </a:lnTo>
                <a:lnTo>
                  <a:pt x="17153028" y="4428600"/>
                </a:lnTo>
                <a:lnTo>
                  <a:pt x="0" y="4428600"/>
                </a:lnTo>
                <a:lnTo>
                  <a:pt x="0" y="0"/>
                </a:lnTo>
                <a:close/>
              </a:path>
            </a:pathLst>
          </a:custGeom>
          <a:blipFill>
            <a:blip r:embed="rId128">
              <a:extLst>
                <a:ext uri="{96DAC541-7B7A-43D3-8B79-37D633B846F1}">
                  <asvg:svgBlip xmlns:asvg="http://schemas.microsoft.com/office/drawing/2016/SVG/main" r:embed="rId129"/>
                </a:ext>
              </a:extLst>
            </a:blip>
            <a:stretch>
              <a:fillRect/>
            </a:stretch>
          </a:blipFill>
        </p:spPr>
      </p:sp>
      <p:sp>
        <p:nvSpPr>
          <p:cNvPr id="657" name="TextBox 657"/>
          <p:cNvSpPr txBox="1"/>
          <p:nvPr/>
        </p:nvSpPr>
        <p:spPr>
          <a:xfrm>
            <a:off x="2912364" y="2979039"/>
            <a:ext cx="17267328" cy="135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66"/>
              </a:lnSpc>
            </a:pPr>
            <a:r>
              <a:rPr lang="en-US" sz="8624" spc="-137">
                <a:solidFill>
                  <a:srgbClr val="306E7B"/>
                </a:solidFill>
                <a:latin typeface="Montserrat"/>
              </a:rPr>
              <a:t>ILS ONT REJOINT LE COLLECTIF</a:t>
            </a: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9797ADAF-E875-A3AB-0CD4-7C40959646B6}"/>
              </a:ext>
            </a:extLst>
          </p:cNvPr>
          <p:cNvSpPr/>
          <p:nvPr/>
        </p:nvSpPr>
        <p:spPr>
          <a:xfrm>
            <a:off x="-4724400" y="3638550"/>
            <a:ext cx="4419600" cy="7467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Montserrat" pitchFamily="2" charset="0"/>
              </a:rPr>
              <a:t>Mode d’emploi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Retrouvez le Pin de votre entreprise sur la carte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Sélectionnez-le et passez-le en premier plan en utilisant Accueil &gt; Organiser &gt; Premier Plan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Remplacez le pin bleu par le pin vert disponible ci-dessous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Enregistrez l’image en utilisant la commande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Fichier &gt; Enregistrer sous… en sélectionnant un format JPG ou PNG</a:t>
            </a:r>
          </a:p>
        </p:txBody>
      </p:sp>
      <p:sp>
        <p:nvSpPr>
          <p:cNvPr id="661" name="Freeform 504">
            <a:extLst>
              <a:ext uri="{FF2B5EF4-FFF2-40B4-BE49-F238E27FC236}">
                <a16:creationId xmlns:a16="http://schemas.microsoft.com/office/drawing/2014/main" id="{BBA45AF6-E0EB-F568-4D36-4C3D0FD26722}"/>
              </a:ext>
            </a:extLst>
          </p:cNvPr>
          <p:cNvSpPr/>
          <p:nvPr/>
        </p:nvSpPr>
        <p:spPr>
          <a:xfrm>
            <a:off x="-3435662" y="7372350"/>
            <a:ext cx="1842123" cy="1842123"/>
          </a:xfrm>
          <a:custGeom>
            <a:avLst/>
            <a:gdLst/>
            <a:ahLst/>
            <a:cxnLst/>
            <a:rect l="l" t="t" r="r" b="b"/>
            <a:pathLst>
              <a:path w="2456164" h="2456164">
                <a:moveTo>
                  <a:pt x="0" y="0"/>
                </a:moveTo>
                <a:lnTo>
                  <a:pt x="2456165" y="0"/>
                </a:lnTo>
                <a:lnTo>
                  <a:pt x="2456165" y="2456164"/>
                </a:lnTo>
                <a:lnTo>
                  <a:pt x="0" y="2456164"/>
                </a:lnTo>
                <a:lnTo>
                  <a:pt x="0" y="0"/>
                </a:lnTo>
                <a:close/>
              </a:path>
            </a:pathLst>
          </a:custGeom>
          <a:blipFill>
            <a:blip r:embed="rId9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6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</Words>
  <Application>Microsoft Office PowerPoint</Application>
  <PresentationFormat>Personnalisé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Montserrat</vt:lpstr>
      <vt:lpstr>Montserrat Italics</vt:lpstr>
      <vt:lpstr>Arial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 - Cartographie à personnaliser</dc:title>
  <cp:lastModifiedBy>Delfosse, Romain</cp:lastModifiedBy>
  <cp:revision>2</cp:revision>
  <dcterms:created xsi:type="dcterms:W3CDTF">2006-08-16T00:00:00Z</dcterms:created>
  <dcterms:modified xsi:type="dcterms:W3CDTF">2024-01-25T12:58:18Z</dcterms:modified>
  <dc:identifier>DAF58S9GQQY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e1e3e5-28aa-42d2-a9d5-f117a2286530_Enabled">
    <vt:lpwstr>true</vt:lpwstr>
  </property>
  <property fmtid="{D5CDD505-2E9C-101B-9397-08002B2CF9AE}" pid="3" name="MSIP_Label_94e1e3e5-28aa-42d2-a9d5-f117a2286530_SetDate">
    <vt:lpwstr>2024-01-25T12:56:31Z</vt:lpwstr>
  </property>
  <property fmtid="{D5CDD505-2E9C-101B-9397-08002B2CF9AE}" pid="4" name="MSIP_Label_94e1e3e5-28aa-42d2-a9d5-f117a2286530_Method">
    <vt:lpwstr>Standard</vt:lpwstr>
  </property>
  <property fmtid="{D5CDD505-2E9C-101B-9397-08002B2CF9AE}" pid="5" name="MSIP_Label_94e1e3e5-28aa-42d2-a9d5-f117a2286530_Name">
    <vt:lpwstr>C2-Interne avec marquage</vt:lpwstr>
  </property>
  <property fmtid="{D5CDD505-2E9C-101B-9397-08002B2CF9AE}" pid="6" name="MSIP_Label_94e1e3e5-28aa-42d2-a9d5-f117a2286530_SiteId">
    <vt:lpwstr>6eab6365-8194-49c6-a4d0-e2d1a0fbeb74</vt:lpwstr>
  </property>
  <property fmtid="{D5CDD505-2E9C-101B-9397-08002B2CF9AE}" pid="7" name="MSIP_Label_94e1e3e5-28aa-42d2-a9d5-f117a2286530_ActionId">
    <vt:lpwstr>29133663-521e-47ed-bae0-989743fa56fb</vt:lpwstr>
  </property>
  <property fmtid="{D5CDD505-2E9C-101B-9397-08002B2CF9AE}" pid="8" name="MSIP_Label_94e1e3e5-28aa-42d2-a9d5-f117a228653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Interne</vt:lpwstr>
  </property>
</Properties>
</file>