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1430000" cy="11430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Montserrat" pitchFamily="2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344" userDrawn="1">
          <p15:clr>
            <a:srgbClr val="F26B43"/>
          </p15:clr>
        </p15:guide>
        <p15:guide id="3" pos="6432" userDrawn="1">
          <p15:clr>
            <a:srgbClr val="F26B43"/>
          </p15:clr>
        </p15:guide>
        <p15:guide id="4" orient="horz" pos="288" userDrawn="1">
          <p15:clr>
            <a:srgbClr val="F26B43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2" d="100"/>
          <a:sy n="62" d="100"/>
        </p:scale>
        <p:origin x="2502" y="102"/>
      </p:cViewPr>
      <p:guideLst>
        <p:guide orient="horz" pos="2160"/>
        <p:guide pos="1344"/>
        <p:guide pos="6432"/>
        <p:guide orient="horz" pos="2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E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3" name="Image 662">
            <a:extLst>
              <a:ext uri="{FF2B5EF4-FFF2-40B4-BE49-F238E27FC236}">
                <a16:creationId xmlns:a16="http://schemas.microsoft.com/office/drawing/2014/main" id="{02F15D9C-6DD8-A44E-6E98-EE5C66ABB6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868"/>
          <a:stretch/>
        </p:blipFill>
        <p:spPr>
          <a:xfrm>
            <a:off x="952500" y="0"/>
            <a:ext cx="10479932" cy="3810000"/>
          </a:xfrm>
          <a:prstGeom prst="rect">
            <a:avLst/>
          </a:prstGeom>
        </p:spPr>
      </p:pic>
      <p:pic>
        <p:nvPicPr>
          <p:cNvPr id="661" name="Image 660" descr="Une image contenant coiffe à bijoux, art, flocon de neige&#10;&#10;Description générée automatiquement">
            <a:extLst>
              <a:ext uri="{FF2B5EF4-FFF2-40B4-BE49-F238E27FC236}">
                <a16:creationId xmlns:a16="http://schemas.microsoft.com/office/drawing/2014/main" id="{6B91BC42-8716-E642-2573-AEC13FBBE7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807" y="3920263"/>
            <a:ext cx="7296169" cy="7046504"/>
          </a:xfrm>
          <a:prstGeom prst="rect">
            <a:avLst/>
          </a:prstGeom>
        </p:spPr>
      </p:pic>
      <p:sp>
        <p:nvSpPr>
          <p:cNvPr id="655" name="Freeform 655"/>
          <p:cNvSpPr/>
          <p:nvPr/>
        </p:nvSpPr>
        <p:spPr>
          <a:xfrm>
            <a:off x="952500" y="6981691"/>
            <a:ext cx="7620000" cy="1609859"/>
          </a:xfrm>
          <a:custGeom>
            <a:avLst/>
            <a:gdLst/>
            <a:ahLst/>
            <a:cxnLst/>
            <a:rect l="l" t="t" r="r" b="b"/>
            <a:pathLst>
              <a:path w="7620000" h="1609859">
                <a:moveTo>
                  <a:pt x="0" y="0"/>
                </a:moveTo>
                <a:lnTo>
                  <a:pt x="7620000" y="0"/>
                </a:lnTo>
                <a:lnTo>
                  <a:pt x="7620000" y="1609859"/>
                </a:lnTo>
                <a:lnTo>
                  <a:pt x="0" y="160985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56" name="TextBox 656"/>
          <p:cNvSpPr txBox="1"/>
          <p:nvPr/>
        </p:nvSpPr>
        <p:spPr>
          <a:xfrm>
            <a:off x="883310" y="5845962"/>
            <a:ext cx="7953823" cy="9662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63"/>
              </a:lnSpc>
            </a:pPr>
            <a:r>
              <a:rPr lang="en-US" sz="5375" spc="-268">
                <a:solidFill>
                  <a:srgbClr val="323A3A"/>
                </a:solidFill>
                <a:latin typeface="Montserrat"/>
              </a:rPr>
              <a:t>RETROUVEZ-NOUS SUR</a:t>
            </a:r>
          </a:p>
        </p:txBody>
      </p:sp>
      <p:sp>
        <p:nvSpPr>
          <p:cNvPr id="659" name="Rectangle 658">
            <a:extLst>
              <a:ext uri="{FF2B5EF4-FFF2-40B4-BE49-F238E27FC236}">
                <a16:creationId xmlns:a16="http://schemas.microsoft.com/office/drawing/2014/main" id="{C94B27CA-23F8-F54F-5CCB-D1227BF1F6A7}"/>
              </a:ext>
            </a:extLst>
          </p:cNvPr>
          <p:cNvSpPr/>
          <p:nvPr/>
        </p:nvSpPr>
        <p:spPr>
          <a:xfrm>
            <a:off x="-4724400" y="228600"/>
            <a:ext cx="4419600" cy="4054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>
                <a:solidFill>
                  <a:schemeClr val="tx1"/>
                </a:solidFill>
                <a:latin typeface="Montserrat" pitchFamily="2" charset="0"/>
              </a:rPr>
              <a:t>Mode d’emploi</a:t>
            </a:r>
          </a:p>
          <a:p>
            <a:pPr algn="ctr"/>
            <a:endParaRPr lang="fr-FR" dirty="0">
              <a:solidFill>
                <a:schemeClr val="tx1"/>
              </a:solidFill>
              <a:latin typeface="Montserrat" pitchFamily="2" charset="0"/>
            </a:endParaRPr>
          </a:p>
          <a:p>
            <a:pPr algn="ctr"/>
            <a:r>
              <a:rPr lang="fr-FR" dirty="0">
                <a:solidFill>
                  <a:schemeClr val="tx1"/>
                </a:solidFill>
                <a:latin typeface="Montserrat" pitchFamily="2" charset="0"/>
              </a:rPr>
              <a:t>Insérez votre logo dans la zone blanche entre les repères horizontaux et verticaux en pointillés rouge</a:t>
            </a:r>
          </a:p>
          <a:p>
            <a:pPr algn="ctr"/>
            <a:endParaRPr lang="fr-FR" dirty="0">
              <a:solidFill>
                <a:schemeClr val="tx1"/>
              </a:solidFill>
              <a:latin typeface="Montserrat" pitchFamily="2" charset="0"/>
            </a:endParaRPr>
          </a:p>
          <a:p>
            <a:pPr algn="ctr"/>
            <a:r>
              <a:rPr lang="fr-FR" dirty="0">
                <a:solidFill>
                  <a:schemeClr val="tx1"/>
                </a:solidFill>
                <a:latin typeface="Montserrat" pitchFamily="2" charset="0"/>
              </a:rPr>
              <a:t>Enregistrez l’image en utilisant la commande</a:t>
            </a:r>
          </a:p>
          <a:p>
            <a:pPr algn="ctr"/>
            <a:r>
              <a:rPr lang="fr-FR" dirty="0">
                <a:solidFill>
                  <a:schemeClr val="tx1"/>
                </a:solidFill>
                <a:latin typeface="Montserrat" pitchFamily="2" charset="0"/>
              </a:rPr>
              <a:t>Fichier &gt; Enregistrer sous… en sélectionnant un format JPG ou PNG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38</Words>
  <Application>Microsoft Office PowerPoint</Application>
  <PresentationFormat>Personnalisé</PresentationFormat>
  <Paragraphs>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Montserrat</vt:lpstr>
      <vt:lpstr>Arial</vt:lpstr>
      <vt:lpstr>Calibri</vt:lpstr>
      <vt:lpstr>Office Theme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Annonce LinkedIn</dc:title>
  <cp:lastModifiedBy>Delfosse, Romain</cp:lastModifiedBy>
  <cp:revision>4</cp:revision>
  <dcterms:created xsi:type="dcterms:W3CDTF">2006-08-16T00:00:00Z</dcterms:created>
  <dcterms:modified xsi:type="dcterms:W3CDTF">2024-01-25T13:42:17Z</dcterms:modified>
  <dc:identifier>DAF6QDKfmKs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lassificationContentMarkingFooterLocations">
    <vt:lpwstr>Office Theme:8</vt:lpwstr>
  </property>
  <property fmtid="{D5CDD505-2E9C-101B-9397-08002B2CF9AE}" pid="3" name="ClassificationContentMarkingFooterText">
    <vt:lpwstr>Interne</vt:lpwstr>
  </property>
  <property fmtid="{D5CDD505-2E9C-101B-9397-08002B2CF9AE}" pid="4" name="MSIP_Label_c5b04b44-fe65-4c0a-a094-f1129d3224ff_Enabled">
    <vt:lpwstr>true</vt:lpwstr>
  </property>
  <property fmtid="{D5CDD505-2E9C-101B-9397-08002B2CF9AE}" pid="5" name="MSIP_Label_c5b04b44-fe65-4c0a-a094-f1129d3224ff_SetDate">
    <vt:lpwstr>2024-01-25T13:41:49Z</vt:lpwstr>
  </property>
  <property fmtid="{D5CDD505-2E9C-101B-9397-08002B2CF9AE}" pid="6" name="MSIP_Label_c5b04b44-fe65-4c0a-a094-f1129d3224ff_Method">
    <vt:lpwstr>Privileged</vt:lpwstr>
  </property>
  <property fmtid="{D5CDD505-2E9C-101B-9397-08002B2CF9AE}" pid="7" name="MSIP_Label_c5b04b44-fe65-4c0a-a094-f1129d3224ff_Name">
    <vt:lpwstr>C1-Public</vt:lpwstr>
  </property>
  <property fmtid="{D5CDD505-2E9C-101B-9397-08002B2CF9AE}" pid="8" name="MSIP_Label_c5b04b44-fe65-4c0a-a094-f1129d3224ff_SiteId">
    <vt:lpwstr>6eab6365-8194-49c6-a4d0-e2d1a0fbeb74</vt:lpwstr>
  </property>
  <property fmtid="{D5CDD505-2E9C-101B-9397-08002B2CF9AE}" pid="9" name="MSIP_Label_c5b04b44-fe65-4c0a-a094-f1129d3224ff_ActionId">
    <vt:lpwstr>c92821e9-9457-4038-b299-69dae4bbe9c5</vt:lpwstr>
  </property>
  <property fmtid="{D5CDD505-2E9C-101B-9397-08002B2CF9AE}" pid="10" name="MSIP_Label_c5b04b44-fe65-4c0a-a094-f1129d3224ff_ContentBits">
    <vt:lpwstr>0</vt:lpwstr>
  </property>
</Properties>
</file>