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5240000" cy="8572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ontserrat" pitchFamily="2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92" userDrawn="1">
          <p15:clr>
            <a:srgbClr val="F26B43"/>
          </p15:clr>
        </p15:guide>
        <p15:guide id="2" pos="2784" userDrawn="1">
          <p15:clr>
            <a:srgbClr val="F26B43"/>
          </p15:clr>
        </p15:guide>
        <p15:guide id="3" orient="horz" pos="108" userDrawn="1">
          <p15:clr>
            <a:srgbClr val="F26B43"/>
          </p15:clr>
        </p15:guide>
        <p15:guide id="4" pos="9216" userDrawn="1">
          <p15:clr>
            <a:srgbClr val="F26B43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6" d="100"/>
          <a:sy n="66" d="100"/>
        </p:scale>
        <p:origin x="2022" y="492"/>
      </p:cViewPr>
      <p:guideLst>
        <p:guide orient="horz" pos="1692"/>
        <p:guide pos="2784"/>
        <p:guide orient="horz" pos="108"/>
        <p:guide pos="92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1" name="Image 670" descr="Une image contenant coiffe à bijoux, art, flocon de neige&#10;&#10;Description générée automatiquement">
            <a:extLst>
              <a:ext uri="{FF2B5EF4-FFF2-40B4-BE49-F238E27FC236}">
                <a16:creationId xmlns:a16="http://schemas.microsoft.com/office/drawing/2014/main" id="{523F5FAE-AE7E-1FFE-FD7E-70828FFEFE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769" y="2741090"/>
            <a:ext cx="5425493" cy="5239840"/>
          </a:xfrm>
          <a:prstGeom prst="rect">
            <a:avLst/>
          </a:prstGeom>
        </p:spPr>
      </p:pic>
      <p:sp>
        <p:nvSpPr>
          <p:cNvPr id="655" name="Freeform 655"/>
          <p:cNvSpPr/>
          <p:nvPr/>
        </p:nvSpPr>
        <p:spPr>
          <a:xfrm>
            <a:off x="1270000" y="4560731"/>
            <a:ext cx="8890000" cy="1878169"/>
          </a:xfrm>
          <a:custGeom>
            <a:avLst/>
            <a:gdLst/>
            <a:ahLst/>
            <a:cxnLst/>
            <a:rect l="l" t="t" r="r" b="b"/>
            <a:pathLst>
              <a:path w="8890000" h="1878169">
                <a:moveTo>
                  <a:pt x="0" y="0"/>
                </a:moveTo>
                <a:lnTo>
                  <a:pt x="8890000" y="0"/>
                </a:lnTo>
                <a:lnTo>
                  <a:pt x="8890000" y="1878169"/>
                </a:lnTo>
                <a:lnTo>
                  <a:pt x="0" y="18781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56" name="TextBox 656"/>
          <p:cNvSpPr txBox="1"/>
          <p:nvPr/>
        </p:nvSpPr>
        <p:spPr>
          <a:xfrm>
            <a:off x="1224537" y="3331399"/>
            <a:ext cx="8980926" cy="1126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20"/>
              </a:lnSpc>
            </a:pPr>
            <a:r>
              <a:rPr lang="en-US" sz="6213" spc="-310">
                <a:solidFill>
                  <a:srgbClr val="323A3A"/>
                </a:solidFill>
                <a:latin typeface="Montserrat"/>
              </a:rPr>
              <a:t>RETROUVEZ-NOUS SUR</a:t>
            </a:r>
          </a:p>
        </p:txBody>
      </p:sp>
      <p:pic>
        <p:nvPicPr>
          <p:cNvPr id="669" name="Image 668">
            <a:extLst>
              <a:ext uri="{FF2B5EF4-FFF2-40B4-BE49-F238E27FC236}">
                <a16:creationId xmlns:a16="http://schemas.microsoft.com/office/drawing/2014/main" id="{D7CADB27-7AC9-BA17-7803-05F7D8F820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4563"/>
          <a:stretch/>
        </p:blipFill>
        <p:spPr>
          <a:xfrm>
            <a:off x="3810000" y="0"/>
            <a:ext cx="11430991" cy="2853162"/>
          </a:xfrm>
          <a:prstGeom prst="rect">
            <a:avLst/>
          </a:prstGeom>
        </p:spPr>
      </p:pic>
      <p:sp>
        <p:nvSpPr>
          <p:cNvPr id="673" name="Rectangle 672">
            <a:extLst>
              <a:ext uri="{FF2B5EF4-FFF2-40B4-BE49-F238E27FC236}">
                <a16:creationId xmlns:a16="http://schemas.microsoft.com/office/drawing/2014/main" id="{2651F68E-5D37-72EC-59C7-EF77157E3BDC}"/>
              </a:ext>
            </a:extLst>
          </p:cNvPr>
          <p:cNvSpPr/>
          <p:nvPr/>
        </p:nvSpPr>
        <p:spPr>
          <a:xfrm>
            <a:off x="-4724400" y="228600"/>
            <a:ext cx="4419600" cy="40548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Montserrat" pitchFamily="2" charset="0"/>
              </a:rPr>
              <a:t>Mode d’emploi</a:t>
            </a:r>
          </a:p>
          <a:p>
            <a:pPr algn="ctr"/>
            <a:endParaRPr lang="fr-FR" dirty="0">
              <a:solidFill>
                <a:schemeClr val="tx1"/>
              </a:solidFill>
              <a:latin typeface="Montserrat" pitchFamily="2" charset="0"/>
            </a:endParaRPr>
          </a:p>
          <a:p>
            <a:pPr algn="ctr"/>
            <a:r>
              <a:rPr lang="fr-FR" dirty="0">
                <a:solidFill>
                  <a:schemeClr val="tx1"/>
                </a:solidFill>
                <a:latin typeface="Montserrat" pitchFamily="2" charset="0"/>
              </a:rPr>
              <a:t>Insérez votre logo dans la zone blanche entre les repères horizontaux et verticaux en pointillés rouge</a:t>
            </a:r>
          </a:p>
          <a:p>
            <a:pPr algn="ctr"/>
            <a:endParaRPr lang="fr-FR" dirty="0">
              <a:solidFill>
                <a:schemeClr val="tx1"/>
              </a:solidFill>
              <a:latin typeface="Montserrat" pitchFamily="2" charset="0"/>
            </a:endParaRPr>
          </a:p>
          <a:p>
            <a:pPr algn="ctr"/>
            <a:r>
              <a:rPr lang="fr-FR" dirty="0">
                <a:solidFill>
                  <a:schemeClr val="tx1"/>
                </a:solidFill>
                <a:latin typeface="Montserrat" pitchFamily="2" charset="0"/>
              </a:rPr>
              <a:t>Enregistrez l’image en utilisant la commande</a:t>
            </a:r>
          </a:p>
          <a:p>
            <a:pPr algn="ctr"/>
            <a:r>
              <a:rPr lang="fr-FR" dirty="0">
                <a:solidFill>
                  <a:schemeClr val="tx1"/>
                </a:solidFill>
                <a:latin typeface="Montserrat" pitchFamily="2" charset="0"/>
              </a:rPr>
              <a:t>Fichier &gt; Enregistrer sous… en sélectionnant un format JPG ou PNG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38</Words>
  <Application>Microsoft Office PowerPoint</Application>
  <PresentationFormat>Personnalisé</PresentationFormat>
  <Paragraphs>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Montserrat</vt:lpstr>
      <vt:lpstr>Arial</vt:lpstr>
      <vt:lpstr>Calibri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Annonce Twitter </dc:title>
  <cp:lastModifiedBy>Delfosse, Romain</cp:lastModifiedBy>
  <cp:revision>6</cp:revision>
  <dcterms:created xsi:type="dcterms:W3CDTF">2006-08-16T00:00:00Z</dcterms:created>
  <dcterms:modified xsi:type="dcterms:W3CDTF">2024-01-25T13:50:21Z</dcterms:modified>
  <dc:identifier>DAF6PTZdfJg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Theme:8</vt:lpwstr>
  </property>
  <property fmtid="{D5CDD505-2E9C-101B-9397-08002B2CF9AE}" pid="3" name="ClassificationContentMarkingFooterText">
    <vt:lpwstr>Interne</vt:lpwstr>
  </property>
  <property fmtid="{D5CDD505-2E9C-101B-9397-08002B2CF9AE}" pid="4" name="MSIP_Label_c5b04b44-fe65-4c0a-a094-f1129d3224ff_Enabled">
    <vt:lpwstr>true</vt:lpwstr>
  </property>
  <property fmtid="{D5CDD505-2E9C-101B-9397-08002B2CF9AE}" pid="5" name="MSIP_Label_c5b04b44-fe65-4c0a-a094-f1129d3224ff_SetDate">
    <vt:lpwstr>2024-01-25T13:48:51Z</vt:lpwstr>
  </property>
  <property fmtid="{D5CDD505-2E9C-101B-9397-08002B2CF9AE}" pid="6" name="MSIP_Label_c5b04b44-fe65-4c0a-a094-f1129d3224ff_Method">
    <vt:lpwstr>Privileged</vt:lpwstr>
  </property>
  <property fmtid="{D5CDD505-2E9C-101B-9397-08002B2CF9AE}" pid="7" name="MSIP_Label_c5b04b44-fe65-4c0a-a094-f1129d3224ff_Name">
    <vt:lpwstr>C1-Public</vt:lpwstr>
  </property>
  <property fmtid="{D5CDD505-2E9C-101B-9397-08002B2CF9AE}" pid="8" name="MSIP_Label_c5b04b44-fe65-4c0a-a094-f1129d3224ff_SiteId">
    <vt:lpwstr>6eab6365-8194-49c6-a4d0-e2d1a0fbeb74</vt:lpwstr>
  </property>
  <property fmtid="{D5CDD505-2E9C-101B-9397-08002B2CF9AE}" pid="9" name="MSIP_Label_c5b04b44-fe65-4c0a-a094-f1129d3224ff_ActionId">
    <vt:lpwstr>61a9092a-fbea-4bd9-a920-b4d860102beb</vt:lpwstr>
  </property>
  <property fmtid="{D5CDD505-2E9C-101B-9397-08002B2CF9AE}" pid="10" name="MSIP_Label_c5b04b44-fe65-4c0a-a094-f1129d3224ff_ContentBits">
    <vt:lpwstr>0</vt:lpwstr>
  </property>
</Properties>
</file>